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94" r:id="rId1"/>
  </p:sldMasterIdLst>
  <p:notesMasterIdLst>
    <p:notesMasterId r:id="rId26"/>
  </p:notesMasterIdLst>
  <p:sldIdLst>
    <p:sldId id="256" r:id="rId2"/>
    <p:sldId id="273" r:id="rId3"/>
    <p:sldId id="274" r:id="rId4"/>
    <p:sldId id="257" r:id="rId5"/>
    <p:sldId id="275" r:id="rId6"/>
    <p:sldId id="276" r:id="rId7"/>
    <p:sldId id="277" r:id="rId8"/>
    <p:sldId id="278" r:id="rId9"/>
    <p:sldId id="279" r:id="rId10"/>
    <p:sldId id="280" r:id="rId11"/>
    <p:sldId id="258" r:id="rId12"/>
    <p:sldId id="259" r:id="rId13"/>
    <p:sldId id="260" r:id="rId14"/>
    <p:sldId id="261" r:id="rId15"/>
    <p:sldId id="262" r:id="rId16"/>
    <p:sldId id="263" r:id="rId17"/>
    <p:sldId id="264" r:id="rId18"/>
    <p:sldId id="265" r:id="rId19"/>
    <p:sldId id="268" r:id="rId20"/>
    <p:sldId id="271" r:id="rId21"/>
    <p:sldId id="281" r:id="rId22"/>
    <p:sldId id="282" r:id="rId23"/>
    <p:sldId id="283" r:id="rId24"/>
    <p:sldId id="27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1" autoAdjust="0"/>
    <p:restoredTop sz="95033" autoAdjust="0"/>
  </p:normalViewPr>
  <p:slideViewPr>
    <p:cSldViewPr snapToGrid="0">
      <p:cViewPr varScale="1">
        <p:scale>
          <a:sx n="78" d="100"/>
          <a:sy n="78" d="100"/>
        </p:scale>
        <p:origin x="1128"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73794-33B7-4914-AB74-577DA819DC40}" type="datetimeFigureOut">
              <a:rPr lang="en-IN" smtClean="0"/>
              <a:t>09-03-2023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2E27B-EFDB-4286-BF03-43BBC341F373}" type="slidenum">
              <a:rPr lang="en-IN" smtClean="0"/>
              <a:t>‹#›</a:t>
            </a:fld>
            <a:endParaRPr lang="en-IN"/>
          </a:p>
        </p:txBody>
      </p:sp>
    </p:spTree>
    <p:extLst>
      <p:ext uri="{BB962C8B-B14F-4D97-AF65-F5344CB8AC3E}">
        <p14:creationId xmlns:p14="http://schemas.microsoft.com/office/powerpoint/2010/main" val="1065061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32E27B-EFDB-4286-BF03-43BBC341F373}" type="slidenum">
              <a:rPr lang="en-IN" smtClean="0"/>
              <a:t>1</a:t>
            </a:fld>
            <a:endParaRPr lang="en-IN"/>
          </a:p>
        </p:txBody>
      </p:sp>
    </p:spTree>
    <p:extLst>
      <p:ext uri="{BB962C8B-B14F-4D97-AF65-F5344CB8AC3E}">
        <p14:creationId xmlns:p14="http://schemas.microsoft.com/office/powerpoint/2010/main" val="2366110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32E27B-EFDB-4286-BF03-43BBC341F373}" type="slidenum">
              <a:rPr lang="en-IN" smtClean="0"/>
              <a:t>5</a:t>
            </a:fld>
            <a:endParaRPr lang="en-IN"/>
          </a:p>
        </p:txBody>
      </p:sp>
    </p:spTree>
    <p:extLst>
      <p:ext uri="{BB962C8B-B14F-4D97-AF65-F5344CB8AC3E}">
        <p14:creationId xmlns:p14="http://schemas.microsoft.com/office/powerpoint/2010/main" val="2831098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32E27B-EFDB-4286-BF03-43BBC341F373}" type="slidenum">
              <a:rPr lang="en-IN" smtClean="0"/>
              <a:t>6</a:t>
            </a:fld>
            <a:endParaRPr lang="en-IN"/>
          </a:p>
        </p:txBody>
      </p:sp>
    </p:spTree>
    <p:extLst>
      <p:ext uri="{BB962C8B-B14F-4D97-AF65-F5344CB8AC3E}">
        <p14:creationId xmlns:p14="http://schemas.microsoft.com/office/powerpoint/2010/main" val="3158982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32E27B-EFDB-4286-BF03-43BBC341F373}" type="slidenum">
              <a:rPr lang="en-IN" smtClean="0"/>
              <a:t>8</a:t>
            </a:fld>
            <a:endParaRPr lang="en-IN"/>
          </a:p>
        </p:txBody>
      </p:sp>
    </p:spTree>
    <p:extLst>
      <p:ext uri="{BB962C8B-B14F-4D97-AF65-F5344CB8AC3E}">
        <p14:creationId xmlns:p14="http://schemas.microsoft.com/office/powerpoint/2010/main" val="3910800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75EFE9-3F47-408A-8F3B-3D3EC7CD7312}" type="datetime1">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804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135C86-63C4-4522-B25B-65B0750B2CB6}" type="datetime1">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5133187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135C86-63C4-4522-B25B-65B0750B2CB6}" type="datetime1">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6952087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135C86-63C4-4522-B25B-65B0750B2CB6}" type="datetime1">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233393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135C86-63C4-4522-B25B-65B0750B2CB6}" type="datetime1">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9120496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135C86-63C4-4522-B25B-65B0750B2CB6}" type="datetime1">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1322173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79F1B2-C7F4-4B39-948D-594A89FCE454}" type="datetime1">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5089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022829-A45F-402A-B3C6-BB4BBF9A6CF1}" type="datetime1">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2556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94BC11-58D9-4927-99F2-1BC7008E5FA4}" type="datetime1">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792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736D6B-EF66-45A8-9486-843E75F13FA0}" type="datetime1">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312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F6AEFB-B474-4EFB-9546-9EEF1AA29DA9}" type="datetime1">
              <a:rPr lang="en-US" smtClean="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7772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DA5C4B-F691-450B-A520-6E318C7FBC66}" type="datetime1">
              <a:rPr lang="en-US" smtClean="0"/>
              <a:t>3/9/2023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1684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EE96A5-A9C2-4F52-8F15-D672F168B870}" type="datetime1">
              <a:rPr lang="en-US" smtClean="0"/>
              <a:t>3/9/2023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018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6E4C11-5448-4388-BB72-2CD7C2606F7B}" type="datetime1">
              <a:rPr lang="en-US" smtClean="0"/>
              <a:t>3/9/2023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226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890373-3C4A-4C57-B882-F2E8210D19D0}" type="datetime1">
              <a:rPr lang="en-US" smtClean="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801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AE7978-45B3-4F97-8D68-741976FE8025}" type="datetime1">
              <a:rPr lang="en-US" smtClean="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3601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8135C86-63C4-4522-B25B-65B0750B2CB6}" type="datetime1">
              <a:rPr lang="en-US" smtClean="0"/>
              <a:t>3/9/2023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5700355"/>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www.wikipedia.org/" TargetMode="External"/><Relationship Id="rId3" Type="http://schemas.openxmlformats.org/officeDocument/2006/relationships/hyperlink" Target="http://www.geeksforgeeks.org/" TargetMode="External"/><Relationship Id="rId7" Type="http://schemas.openxmlformats.org/officeDocument/2006/relationships/hyperlink" Target="http://www.js-fiddle.net/"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 Id="rId6" Type="http://schemas.openxmlformats.org/officeDocument/2006/relationships/hyperlink" Target="https://www.html-css-js.com/" TargetMode="External"/><Relationship Id="rId5" Type="http://schemas.openxmlformats.org/officeDocument/2006/relationships/hyperlink" Target="https://www.youtube.com/" TargetMode="External"/><Relationship Id="rId4" Type="http://schemas.openxmlformats.org/officeDocument/2006/relationships/hyperlink" Target="http://www.tutorialspoint.com/" TargetMode="External"/><Relationship Id="rId9" Type="http://schemas.openxmlformats.org/officeDocument/2006/relationships/hyperlink" Target="http://www.youtube.com/webdevelopme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A14C-D2BB-4552-ADEB-DAF317B8F3B5}"/>
              </a:ext>
            </a:extLst>
          </p:cNvPr>
          <p:cNvSpPr>
            <a:spLocks noGrp="1"/>
          </p:cNvSpPr>
          <p:nvPr>
            <p:ph type="ctrTitle"/>
          </p:nvPr>
        </p:nvSpPr>
        <p:spPr>
          <a:xfrm>
            <a:off x="0" y="37677"/>
            <a:ext cx="11192719" cy="1692800"/>
          </a:xfrm>
        </p:spPr>
        <p:txBody>
          <a:bodyPr>
            <a:normAutofit fontScale="90000"/>
          </a:bodyPr>
          <a:lstStyle/>
          <a:p>
            <a:pPr algn="ctr">
              <a:lnSpc>
                <a:spcPct val="107000"/>
              </a:lnSpc>
              <a:spcAft>
                <a:spcPts val="800"/>
              </a:spcAft>
            </a:pP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DEPARTMENT OF COMPUTER SCIENCE, IT AND ANIMATION</a:t>
            </a:r>
            <a:br>
              <a:rPr lang="en-US" sz="2000" b="1" dirty="0">
                <a:solidFill>
                  <a:schemeClr val="accent5"/>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400" b="1" dirty="0">
                <a:solidFill>
                  <a:schemeClr val="accent5"/>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b="1" dirty="0">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18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9E727C26-1C5A-4658-9E38-E6B2BFD95933}"/>
              </a:ext>
            </a:extLst>
          </p:cNvPr>
          <p:cNvSpPr>
            <a:spLocks noGrp="1"/>
          </p:cNvSpPr>
          <p:nvPr>
            <p:ph type="subTitle" idx="1"/>
          </p:nvPr>
        </p:nvSpPr>
        <p:spPr>
          <a:xfrm>
            <a:off x="140251" y="1533832"/>
            <a:ext cx="11299080" cy="5445465"/>
          </a:xfrm>
        </p:spPr>
        <p:txBody>
          <a:bodyPr>
            <a:normAutofit fontScale="25000" lnSpcReduction="20000"/>
          </a:bodyPr>
          <a:lstStyle/>
          <a:p>
            <a:pPr algn="ctr"/>
            <a:r>
              <a:rPr lang="en-US" sz="5600" b="1" dirty="0">
                <a:solidFill>
                  <a:schemeClr val="tx1">
                    <a:lumMod val="95000"/>
                    <a:lumOff val="5000"/>
                  </a:schemeClr>
                </a:solidFill>
                <a:latin typeface="Times New Roman" panose="02020603050405020304" pitchFamily="18" charset="0"/>
                <a:cs typeface="Times New Roman" panose="02020603050405020304" pitchFamily="18" charset="0"/>
              </a:rPr>
              <a:t>Project Report </a:t>
            </a:r>
          </a:p>
          <a:p>
            <a:pPr algn="ctr"/>
            <a:r>
              <a:rPr lang="en-US" sz="5600" b="1" dirty="0">
                <a:solidFill>
                  <a:schemeClr val="tx1">
                    <a:lumMod val="95000"/>
                    <a:lumOff val="5000"/>
                  </a:schemeClr>
                </a:solidFill>
                <a:latin typeface="Times New Roman" panose="02020603050405020304" pitchFamily="18" charset="0"/>
                <a:cs typeface="Times New Roman" panose="02020603050405020304" pitchFamily="18" charset="0"/>
              </a:rPr>
              <a:t>On</a:t>
            </a:r>
            <a:r>
              <a:rPr lang="en-US" sz="5600" b="1" dirty="0">
                <a:latin typeface="Times New Roman" panose="02020603050405020304" pitchFamily="18" charset="0"/>
                <a:cs typeface="Times New Roman" panose="02020603050405020304" pitchFamily="18" charset="0"/>
              </a:rPr>
              <a:t> </a:t>
            </a:r>
          </a:p>
          <a:p>
            <a:pPr algn="ctr"/>
            <a:r>
              <a:rPr lang="en-US" sz="6400" b="1" dirty="0">
                <a:solidFill>
                  <a:schemeClr val="accent2"/>
                </a:solidFill>
                <a:latin typeface="Times New Roman" panose="02020603050405020304" pitchFamily="18" charset="0"/>
                <a:cs typeface="Times New Roman" panose="02020603050405020304" pitchFamily="18" charset="0"/>
              </a:rPr>
              <a:t>“ONLINE EXAMINATION SYSTEM”   </a:t>
            </a:r>
          </a:p>
          <a:p>
            <a:pPr algn="ctr"/>
            <a:r>
              <a:rPr lang="en-US" sz="5600" b="1" dirty="0">
                <a:solidFill>
                  <a:srgbClr val="FF0000"/>
                </a:solidFill>
                <a:latin typeface="Times New Roman" panose="02020603050405020304" pitchFamily="18" charset="0"/>
                <a:cs typeface="Times New Roman" panose="02020603050405020304" pitchFamily="18" charset="0"/>
              </a:rPr>
              <a:t>Submitted by </a:t>
            </a:r>
          </a:p>
          <a:p>
            <a:pPr algn="ctr"/>
            <a:r>
              <a:rPr lang="en-US" sz="5600" dirty="0">
                <a:solidFill>
                  <a:schemeClr val="tx1"/>
                </a:solidFill>
                <a:latin typeface="Times New Roman" panose="02020603050405020304" pitchFamily="18" charset="0"/>
                <a:cs typeface="Times New Roman" panose="02020603050405020304" pitchFamily="18" charset="0"/>
              </a:rPr>
              <a:t>Mr. Om Satish Lande (Roll No:-45)</a:t>
            </a:r>
          </a:p>
          <a:p>
            <a:pPr algn="ctr"/>
            <a:r>
              <a:rPr lang="en-US" sz="5600" dirty="0">
                <a:solidFill>
                  <a:schemeClr val="tx1"/>
                </a:solidFill>
                <a:latin typeface="Times New Roman" panose="02020603050405020304" pitchFamily="18" charset="0"/>
                <a:cs typeface="Times New Roman" panose="02020603050405020304" pitchFamily="18" charset="0"/>
              </a:rPr>
              <a:t>Mr. Shubham Ashok Mandavkar(Roll No:-48)</a:t>
            </a:r>
          </a:p>
          <a:p>
            <a:pPr algn="ctr"/>
            <a:r>
              <a:rPr lang="en-US" sz="5600" dirty="0">
                <a:solidFill>
                  <a:schemeClr val="tx1"/>
                </a:solidFill>
                <a:latin typeface="Times New Roman" panose="02020603050405020304" pitchFamily="18" charset="0"/>
                <a:cs typeface="Times New Roman" panose="02020603050405020304" pitchFamily="18" charset="0"/>
              </a:rPr>
              <a:t>Mr.Sandip Gajanan Mandavkar (Roll No:-49)</a:t>
            </a:r>
          </a:p>
          <a:p>
            <a:pPr algn="ctr"/>
            <a:r>
              <a:rPr lang="en-US" sz="5600" dirty="0">
                <a:solidFill>
                  <a:schemeClr val="tx1"/>
                </a:solidFill>
                <a:latin typeface="Times New Roman" panose="02020603050405020304" pitchFamily="18" charset="0"/>
                <a:cs typeface="Times New Roman" panose="02020603050405020304" pitchFamily="18" charset="0"/>
              </a:rPr>
              <a:t>Mr. Abhishek Badrinarayan Sajgane(Roll No:-67)</a:t>
            </a:r>
          </a:p>
          <a:p>
            <a:pPr algn="ctr">
              <a:lnSpc>
                <a:spcPct val="107000"/>
              </a:lnSpc>
              <a:spcAft>
                <a:spcPts val="800"/>
              </a:spcAft>
            </a:pPr>
            <a:r>
              <a:rPr lang="en-US" sz="56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BCA(Sci.) IV Semester</a:t>
            </a:r>
          </a:p>
          <a:p>
            <a:pPr algn="ctr">
              <a:lnSpc>
                <a:spcPct val="107000"/>
              </a:lnSpc>
              <a:spcAft>
                <a:spcPts val="800"/>
              </a:spcAft>
            </a:pPr>
            <a:r>
              <a:rPr lang="en-US" sz="5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Academic Year-2022-2023</a:t>
            </a:r>
          </a:p>
          <a:p>
            <a:pPr algn="ctr">
              <a:lnSpc>
                <a:spcPct val="107000"/>
              </a:lnSpc>
              <a:spcAft>
                <a:spcPts val="800"/>
              </a:spcAft>
            </a:pPr>
            <a:r>
              <a:rPr lang="en-US" sz="56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Guided By</a:t>
            </a:r>
          </a:p>
          <a:p>
            <a:pPr algn="ctr">
              <a:lnSpc>
                <a:spcPct val="107000"/>
              </a:lnSpc>
              <a:spcAft>
                <a:spcPts val="800"/>
              </a:spcAft>
            </a:pPr>
            <a:r>
              <a:rPr lang="en-US" sz="5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Mr. Ganesh . M. </a:t>
            </a:r>
            <a:r>
              <a:rPr lang="en-US" sz="5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Krishnpakshi</a:t>
            </a:r>
            <a:endParaRPr lang="en-US" sz="5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sz="5600" b="1" dirty="0">
                <a:solidFill>
                  <a:srgbClr val="C00000"/>
                </a:solidFill>
                <a:effectLst/>
                <a:latin typeface="Times New Roman" panose="02020603050405020304" pitchFamily="18" charset="0"/>
                <a:ea typeface="Times New Roman" panose="02020603050405020304" pitchFamily="18" charset="0"/>
              </a:rPr>
              <a:t>Submitted To</a:t>
            </a:r>
            <a:endParaRPr lang="en-US" sz="5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5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Department of Computer Science, IT and Animation</a:t>
            </a:r>
            <a:r>
              <a:rPr lang="en-IN" sz="5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5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Deogiri College,</a:t>
            </a:r>
          </a:p>
          <a:p>
            <a:pPr algn="ctr">
              <a:lnSpc>
                <a:spcPct val="107000"/>
              </a:lnSpc>
              <a:spcAft>
                <a:spcPts val="800"/>
              </a:spcAft>
            </a:pPr>
            <a:r>
              <a:rPr lang="en-IN" sz="5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Aurangabad  431005.</a:t>
            </a:r>
            <a:endParaRPr lang="en-US" sz="5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en-US" sz="48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en-US" sz="1200" b="1" dirty="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en-US" sz="1200" b="1" dirty="0">
              <a:solidFill>
                <a:srgbClr val="92D050"/>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en-US" sz="1200" b="1" dirty="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en-US" sz="1200" b="1" dirty="0">
              <a:solidFill>
                <a:srgbClr val="92D050"/>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en-IN" sz="12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dirty="0">
                <a:solidFill>
                  <a:schemeClr val="accent5">
                    <a:lumMod val="50000"/>
                  </a:schemeClr>
                </a:solidFill>
              </a:rPr>
              <a:t>  </a:t>
            </a:r>
            <a:endParaRPr lang="en-IN" dirty="0">
              <a:solidFill>
                <a:schemeClr val="accent5">
                  <a:lumMod val="50000"/>
                </a:schemeClr>
              </a:solidFill>
            </a:endParaRPr>
          </a:p>
        </p:txBody>
      </p:sp>
      <p:pic>
        <p:nvPicPr>
          <p:cNvPr id="4" name="Picture 3">
            <a:extLst>
              <a:ext uri="{FF2B5EF4-FFF2-40B4-BE49-F238E27FC236}">
                <a16:creationId xmlns:a16="http://schemas.microsoft.com/office/drawing/2014/main" id="{4223FC6B-3343-4FED-B64A-3FB957F40385}"/>
              </a:ext>
            </a:extLst>
          </p:cNvPr>
          <p:cNvPicPr/>
          <p:nvPr/>
        </p:nvPicPr>
        <p:blipFill>
          <a:blip r:embed="rId3"/>
          <a:stretch>
            <a:fillRect/>
          </a:stretch>
        </p:blipFill>
        <p:spPr>
          <a:xfrm>
            <a:off x="5113322" y="547683"/>
            <a:ext cx="1352938" cy="986149"/>
          </a:xfrm>
          <a:prstGeom prst="rect">
            <a:avLst/>
          </a:prstGeom>
        </p:spPr>
      </p:pic>
    </p:spTree>
    <p:extLst>
      <p:ext uri="{BB962C8B-B14F-4D97-AF65-F5344CB8AC3E}">
        <p14:creationId xmlns:p14="http://schemas.microsoft.com/office/powerpoint/2010/main" val="379996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294608B-EB7A-6B96-FD63-3DB16F77A77F}"/>
              </a:ext>
            </a:extLst>
          </p:cNvPr>
          <p:cNvGraphicFramePr>
            <a:graphicFrameLocks noGrp="1"/>
          </p:cNvGraphicFramePr>
          <p:nvPr>
            <p:extLst>
              <p:ext uri="{D42A27DB-BD31-4B8C-83A1-F6EECF244321}">
                <p14:modId xmlns:p14="http://schemas.microsoft.com/office/powerpoint/2010/main" val="2138441121"/>
              </p:ext>
            </p:extLst>
          </p:nvPr>
        </p:nvGraphicFramePr>
        <p:xfrm>
          <a:off x="2058829" y="1210488"/>
          <a:ext cx="6606540" cy="847725"/>
        </p:xfrm>
        <a:graphic>
          <a:graphicData uri="http://schemas.openxmlformats.org/drawingml/2006/table">
            <a:tbl>
              <a:tblPr firstRow="1" firstCol="1" lastRow="1" lastCol="1" bandRow="1" bandCol="1">
                <a:tableStyleId>{5940675A-B579-460E-94D1-54222C63F5DA}</a:tableStyleId>
              </a:tblPr>
              <a:tblGrid>
                <a:gridCol w="3303270">
                  <a:extLst>
                    <a:ext uri="{9D8B030D-6E8A-4147-A177-3AD203B41FA5}">
                      <a16:colId xmlns:a16="http://schemas.microsoft.com/office/drawing/2014/main" val="3154992542"/>
                    </a:ext>
                  </a:extLst>
                </a:gridCol>
                <a:gridCol w="3303270">
                  <a:extLst>
                    <a:ext uri="{9D8B030D-6E8A-4147-A177-3AD203B41FA5}">
                      <a16:colId xmlns:a16="http://schemas.microsoft.com/office/drawing/2014/main" val="2941626255"/>
                    </a:ext>
                  </a:extLst>
                </a:gridCol>
              </a:tblGrid>
              <a:tr h="282575">
                <a:tc>
                  <a:txBody>
                    <a:bodyPr/>
                    <a:lstStyle/>
                    <a:p>
                      <a:pPr marL="1319530" marR="1318260" algn="ctr">
                        <a:lnSpc>
                          <a:spcPts val="1350"/>
                        </a:lnSpc>
                        <a:spcBef>
                          <a:spcPts val="5"/>
                        </a:spcBef>
                        <a:spcAft>
                          <a:spcPts val="0"/>
                        </a:spcAft>
                      </a:pPr>
                      <a:r>
                        <a:rPr lang="en-US" sz="1300" b="1" dirty="0">
                          <a:effectLst/>
                          <a:latin typeface="Times New Roman" panose="02020603050405020304" pitchFamily="18" charset="0"/>
                          <a:cs typeface="Times New Roman" panose="02020603050405020304" pitchFamily="18" charset="0"/>
                        </a:rPr>
                        <a:t>NAME</a:t>
                      </a:r>
                      <a:endParaRPr lang="en-IN"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08735" marR="1318895" algn="ctr">
                        <a:lnSpc>
                          <a:spcPts val="1350"/>
                        </a:lnSpc>
                        <a:spcBef>
                          <a:spcPts val="5"/>
                        </a:spcBef>
                        <a:spcAft>
                          <a:spcPts val="0"/>
                        </a:spcAft>
                      </a:pPr>
                      <a:r>
                        <a:rPr lang="en-US" sz="1300" b="1" dirty="0">
                          <a:effectLst/>
                          <a:latin typeface="Times New Roman" panose="02020603050405020304" pitchFamily="18" charset="0"/>
                          <a:cs typeface="Times New Roman" panose="02020603050405020304" pitchFamily="18" charset="0"/>
                        </a:rPr>
                        <a:t>TYPE</a:t>
                      </a:r>
                      <a:endParaRPr lang="en-IN"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10861831"/>
                  </a:ext>
                </a:extLst>
              </a:tr>
              <a:tr h="282575">
                <a:tc>
                  <a:txBody>
                    <a:bodyPr/>
                    <a:lstStyle/>
                    <a:p>
                      <a:pPr marL="1319530" marR="1313180" algn="ctr">
                        <a:lnSpc>
                          <a:spcPts val="1345"/>
                        </a:lnSpc>
                        <a:spcBef>
                          <a:spcPts val="5"/>
                        </a:spcBef>
                        <a:spcAft>
                          <a:spcPts val="0"/>
                        </a:spcAft>
                      </a:pPr>
                      <a:r>
                        <a:rPr lang="en-US" sz="1300" dirty="0">
                          <a:effectLst/>
                          <a:latin typeface="Times New Roman" panose="02020603050405020304" pitchFamily="18" charset="0"/>
                          <a:cs typeface="Times New Roman" panose="02020603050405020304" pitchFamily="18" charset="0"/>
                        </a:rPr>
                        <a:t>ID</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10640" marR="1318895" algn="ctr">
                        <a:lnSpc>
                          <a:spcPts val="1345"/>
                        </a:lnSpc>
                        <a:spcBef>
                          <a:spcPts val="5"/>
                        </a:spcBef>
                        <a:spcAft>
                          <a:spcPts val="0"/>
                        </a:spcAft>
                      </a:pPr>
                      <a:r>
                        <a:rPr lang="en-US" sz="1300">
                          <a:effectLst/>
                          <a:latin typeface="Times New Roman" panose="02020603050405020304" pitchFamily="18" charset="0"/>
                          <a:cs typeface="Times New Roman" panose="02020603050405020304" pitchFamily="18" charset="0"/>
                        </a:rPr>
                        <a:t>INT</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80455244"/>
                  </a:ext>
                </a:extLst>
              </a:tr>
              <a:tr h="282575">
                <a:tc>
                  <a:txBody>
                    <a:bodyPr/>
                    <a:lstStyle/>
                    <a:p>
                      <a:pPr marL="1319530" marR="1318895" algn="ctr">
                        <a:lnSpc>
                          <a:spcPts val="1345"/>
                        </a:lnSpc>
                        <a:spcBef>
                          <a:spcPts val="5"/>
                        </a:spcBef>
                        <a:spcAft>
                          <a:spcPts val="0"/>
                        </a:spcAft>
                      </a:pPr>
                      <a:r>
                        <a:rPr lang="en-US" sz="1300" dirty="0">
                          <a:effectLst/>
                          <a:latin typeface="Times New Roman" panose="02020603050405020304" pitchFamily="18" charset="0"/>
                          <a:cs typeface="Times New Roman" panose="02020603050405020304" pitchFamily="18" charset="0"/>
                        </a:rPr>
                        <a:t>MARKS</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10640" marR="1318895" algn="ctr">
                        <a:lnSpc>
                          <a:spcPts val="1345"/>
                        </a:lnSpc>
                        <a:spcBef>
                          <a:spcPts val="5"/>
                        </a:spcBef>
                        <a:spcAft>
                          <a:spcPts val="0"/>
                        </a:spcAft>
                      </a:pPr>
                      <a:r>
                        <a:rPr lang="en-US" sz="1300" dirty="0">
                          <a:effectLst/>
                          <a:latin typeface="Times New Roman" panose="02020603050405020304" pitchFamily="18" charset="0"/>
                          <a:cs typeface="Times New Roman" panose="02020603050405020304" pitchFamily="18" charset="0"/>
                        </a:rPr>
                        <a:t>INT</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55274016"/>
                  </a:ext>
                </a:extLst>
              </a:tr>
            </a:tbl>
          </a:graphicData>
        </a:graphic>
      </p:graphicFrame>
      <p:sp>
        <p:nvSpPr>
          <p:cNvPr id="6" name="TextBox 5">
            <a:extLst>
              <a:ext uri="{FF2B5EF4-FFF2-40B4-BE49-F238E27FC236}">
                <a16:creationId xmlns:a16="http://schemas.microsoft.com/office/drawing/2014/main" id="{49DD6428-B1C2-89A5-DEF1-A3494E197BD0}"/>
              </a:ext>
            </a:extLst>
          </p:cNvPr>
          <p:cNvSpPr txBox="1"/>
          <p:nvPr/>
        </p:nvSpPr>
        <p:spPr>
          <a:xfrm>
            <a:off x="1935480" y="556091"/>
            <a:ext cx="6101080" cy="615553"/>
          </a:xfrm>
          <a:prstGeom prst="rect">
            <a:avLst/>
          </a:prstGeom>
          <a:noFill/>
        </p:spPr>
        <p:txBody>
          <a:bodyPr wrap="square">
            <a:spAutoFit/>
          </a:bodyPr>
          <a:lstStyle/>
          <a:p>
            <a:pPr>
              <a:spcBef>
                <a:spcPts val="35"/>
              </a:spcBef>
            </a:pPr>
            <a:r>
              <a:rPr lang="en-US" sz="16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75565">
              <a:spcBef>
                <a:spcPts val="5"/>
              </a:spcBef>
              <a:spcAft>
                <a:spcPts val="0"/>
              </a:spcAft>
            </a:pPr>
            <a:r>
              <a:rPr lang="en-US" b="1" dirty="0">
                <a:effectLst/>
                <a:latin typeface="Times New Roman" panose="02020603050405020304" pitchFamily="18" charset="0"/>
                <a:ea typeface="Times New Roman" panose="02020603050405020304" pitchFamily="18" charset="0"/>
              </a:rPr>
              <a:t>All</a:t>
            </a:r>
            <a:r>
              <a:rPr lang="en-US" b="1" spc="-10"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Student</a:t>
            </a:r>
            <a:r>
              <a:rPr lang="en-US" b="1" spc="-10"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Marks</a:t>
            </a:r>
            <a:r>
              <a:rPr lang="en-US" b="1" spc="-20"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Table:-</a:t>
            </a:r>
            <a:endParaRPr lang="en-IN" dirty="0">
              <a:effectLst/>
              <a:latin typeface="Times New Roman" panose="02020603050405020304" pitchFamily="18"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8A66599-6110-51F6-FCF9-E18A196349C4}"/>
              </a:ext>
            </a:extLst>
          </p:cNvPr>
          <p:cNvGraphicFramePr>
            <a:graphicFrameLocks noGrp="1"/>
          </p:cNvGraphicFramePr>
          <p:nvPr>
            <p:extLst>
              <p:ext uri="{D42A27DB-BD31-4B8C-83A1-F6EECF244321}">
                <p14:modId xmlns:p14="http://schemas.microsoft.com/office/powerpoint/2010/main" val="1553055528"/>
              </p:ext>
            </p:extLst>
          </p:nvPr>
        </p:nvGraphicFramePr>
        <p:xfrm>
          <a:off x="2058829" y="2751455"/>
          <a:ext cx="6606540" cy="758825"/>
        </p:xfrm>
        <a:graphic>
          <a:graphicData uri="http://schemas.openxmlformats.org/drawingml/2006/table">
            <a:tbl>
              <a:tblPr firstRow="1" firstCol="1" lastRow="1" lastCol="1" bandRow="1" bandCol="1">
                <a:tableStyleId>{5940675A-B579-460E-94D1-54222C63F5DA}</a:tableStyleId>
              </a:tblPr>
              <a:tblGrid>
                <a:gridCol w="3304889">
                  <a:extLst>
                    <a:ext uri="{9D8B030D-6E8A-4147-A177-3AD203B41FA5}">
                      <a16:colId xmlns:a16="http://schemas.microsoft.com/office/drawing/2014/main" val="3937423906"/>
                    </a:ext>
                  </a:extLst>
                </a:gridCol>
                <a:gridCol w="3301651">
                  <a:extLst>
                    <a:ext uri="{9D8B030D-6E8A-4147-A177-3AD203B41FA5}">
                      <a16:colId xmlns:a16="http://schemas.microsoft.com/office/drawing/2014/main" val="1150028528"/>
                    </a:ext>
                  </a:extLst>
                </a:gridCol>
              </a:tblGrid>
              <a:tr h="219075">
                <a:tc>
                  <a:txBody>
                    <a:bodyPr/>
                    <a:lstStyle/>
                    <a:p>
                      <a:pPr marL="1285875" marR="1289685" algn="ctr">
                        <a:lnSpc>
                          <a:spcPts val="1350"/>
                        </a:lnSpc>
                        <a:spcBef>
                          <a:spcPts val="5"/>
                        </a:spcBef>
                        <a:spcAft>
                          <a:spcPts val="0"/>
                        </a:spcAft>
                      </a:pPr>
                      <a:r>
                        <a:rPr lang="en-US" sz="1400" b="1" dirty="0">
                          <a:effectLst/>
                          <a:latin typeface="Times New Roman" panose="02020603050405020304" pitchFamily="18" charset="0"/>
                          <a:cs typeface="Times New Roman" panose="02020603050405020304" pitchFamily="18" charset="0"/>
                        </a:rPr>
                        <a:t>NAME</a:t>
                      </a:r>
                      <a:endParaRPr lang="en-IN" sz="11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15365" marR="1022350" algn="ctr">
                        <a:lnSpc>
                          <a:spcPts val="1350"/>
                        </a:lnSpc>
                        <a:spcBef>
                          <a:spcPts val="5"/>
                        </a:spcBef>
                        <a:spcAft>
                          <a:spcPts val="0"/>
                        </a:spcAft>
                      </a:pPr>
                      <a:r>
                        <a:rPr lang="en-US" sz="1400" b="1" dirty="0">
                          <a:effectLst/>
                          <a:latin typeface="Times New Roman" panose="02020603050405020304" pitchFamily="18" charset="0"/>
                          <a:cs typeface="Times New Roman" panose="02020603050405020304" pitchFamily="18" charset="0"/>
                        </a:rPr>
                        <a:t>TYPE</a:t>
                      </a:r>
                      <a:endParaRPr lang="en-IN" sz="11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38806723"/>
                  </a:ext>
                </a:extLst>
              </a:tr>
              <a:tr h="219075">
                <a:tc>
                  <a:txBody>
                    <a:bodyPr/>
                    <a:lstStyle/>
                    <a:p>
                      <a:pPr marL="1285875" marR="1289685" algn="ctr">
                        <a:lnSpc>
                          <a:spcPts val="1350"/>
                        </a:lnSpc>
                        <a:spcBef>
                          <a:spcPts val="5"/>
                        </a:spcBef>
                        <a:spcAft>
                          <a:spcPts val="0"/>
                        </a:spcAft>
                      </a:pPr>
                      <a:r>
                        <a:rPr lang="en-US" sz="1400">
                          <a:effectLst/>
                          <a:latin typeface="Times New Roman" panose="02020603050405020304" pitchFamily="18" charset="0"/>
                          <a:cs typeface="Times New Roman" panose="02020603050405020304" pitchFamily="18" charset="0"/>
                        </a:rPr>
                        <a:t>ENAME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16635" marR="1022350" algn="ctr">
                        <a:lnSpc>
                          <a:spcPts val="1350"/>
                        </a:lnSpc>
                        <a:spcBef>
                          <a:spcPts val="5"/>
                        </a:spcBef>
                        <a:spcAft>
                          <a:spcPts val="0"/>
                        </a:spcAft>
                      </a:pPr>
                      <a:r>
                        <a:rPr lang="en-US" sz="1400" dirty="0">
                          <a:effectLst/>
                          <a:latin typeface="Times New Roman" panose="02020603050405020304" pitchFamily="18" charset="0"/>
                          <a:cs typeface="Times New Roman" panose="02020603050405020304" pitchFamily="18" charset="0"/>
                        </a:rPr>
                        <a:t>VARCHAR(30)</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33370387"/>
                  </a:ext>
                </a:extLst>
              </a:tr>
              <a:tr h="320675">
                <a:tc>
                  <a:txBody>
                    <a:bodyPr/>
                    <a:lstStyle/>
                    <a:p>
                      <a:pPr marL="1285875" marR="1286510" algn="ctr">
                        <a:lnSpc>
                          <a:spcPts val="1345"/>
                        </a:lnSpc>
                        <a:spcBef>
                          <a:spcPts val="5"/>
                        </a:spcBef>
                        <a:spcAft>
                          <a:spcPts val="0"/>
                        </a:spcAft>
                      </a:pPr>
                      <a:r>
                        <a:rPr lang="en-US" sz="1400">
                          <a:effectLst/>
                          <a:latin typeface="Times New Roman" panose="02020603050405020304" pitchFamily="18" charset="0"/>
                          <a:cs typeface="Times New Roman" panose="02020603050405020304" pitchFamily="18" charset="0"/>
                        </a:rPr>
                        <a:t>EDATE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13460" marR="1022350" algn="ctr">
                        <a:lnSpc>
                          <a:spcPts val="1345"/>
                        </a:lnSpc>
                        <a:spcBef>
                          <a:spcPts val="5"/>
                        </a:spcBef>
                        <a:spcAft>
                          <a:spcPts val="0"/>
                        </a:spcAft>
                      </a:pPr>
                      <a:r>
                        <a:rPr lang="en-US" sz="1400" dirty="0">
                          <a:effectLst/>
                          <a:latin typeface="Times New Roman" panose="02020603050405020304" pitchFamily="18" charset="0"/>
                          <a:cs typeface="Times New Roman" panose="02020603050405020304" pitchFamily="18" charset="0"/>
                        </a:rPr>
                        <a:t>DATETIME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14423646"/>
                  </a:ext>
                </a:extLst>
              </a:tr>
            </a:tbl>
          </a:graphicData>
        </a:graphic>
      </p:graphicFrame>
      <p:sp>
        <p:nvSpPr>
          <p:cNvPr id="9" name="TextBox 8">
            <a:extLst>
              <a:ext uri="{FF2B5EF4-FFF2-40B4-BE49-F238E27FC236}">
                <a16:creationId xmlns:a16="http://schemas.microsoft.com/office/drawing/2014/main" id="{D1AB3F31-5060-5F05-9EE9-3E03FC444730}"/>
              </a:ext>
            </a:extLst>
          </p:cNvPr>
          <p:cNvSpPr txBox="1"/>
          <p:nvPr/>
        </p:nvSpPr>
        <p:spPr>
          <a:xfrm>
            <a:off x="1935480" y="2252957"/>
            <a:ext cx="6101080" cy="369332"/>
          </a:xfrm>
          <a:prstGeom prst="rect">
            <a:avLst/>
          </a:prstGeom>
          <a:noFill/>
        </p:spPr>
        <p:txBody>
          <a:bodyPr wrap="square">
            <a:spAutoFit/>
          </a:bodyPr>
          <a:lstStyle/>
          <a:p>
            <a:pPr marL="75565"/>
            <a:r>
              <a:rPr lang="en-US" b="1" dirty="0">
                <a:effectLst/>
                <a:latin typeface="Times New Roman" panose="02020603050405020304" pitchFamily="18" charset="0"/>
                <a:ea typeface="Times New Roman" panose="02020603050405020304" pitchFamily="18" charset="0"/>
              </a:rPr>
              <a:t>Exam</a:t>
            </a:r>
            <a:r>
              <a:rPr lang="en-US" b="1" spc="-10"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Schedule</a:t>
            </a:r>
            <a:r>
              <a:rPr lang="en-US" b="1" spc="-15"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Table:-</a:t>
            </a:r>
            <a:endParaRPr lang="en-IN" b="1" dirty="0">
              <a:effectLst/>
              <a:latin typeface="Times New Roman" panose="02020603050405020304" pitchFamily="18" charset="0"/>
              <a:ea typeface="Times New Roman" panose="02020603050405020304" pitchFamily="18" charset="0"/>
            </a:endParaRPr>
          </a:p>
        </p:txBody>
      </p:sp>
      <p:graphicFrame>
        <p:nvGraphicFramePr>
          <p:cNvPr id="10" name="Table 9">
            <a:extLst>
              <a:ext uri="{FF2B5EF4-FFF2-40B4-BE49-F238E27FC236}">
                <a16:creationId xmlns:a16="http://schemas.microsoft.com/office/drawing/2014/main" id="{5622BE6D-F3B9-3804-606D-CD21110752BC}"/>
              </a:ext>
            </a:extLst>
          </p:cNvPr>
          <p:cNvGraphicFramePr>
            <a:graphicFrameLocks noGrp="1"/>
          </p:cNvGraphicFramePr>
          <p:nvPr>
            <p:extLst>
              <p:ext uri="{D42A27DB-BD31-4B8C-83A1-F6EECF244321}">
                <p14:modId xmlns:p14="http://schemas.microsoft.com/office/powerpoint/2010/main" val="1556669669"/>
              </p:ext>
            </p:extLst>
          </p:nvPr>
        </p:nvGraphicFramePr>
        <p:xfrm>
          <a:off x="2058829" y="4194669"/>
          <a:ext cx="6606539" cy="1784350"/>
        </p:xfrm>
        <a:graphic>
          <a:graphicData uri="http://schemas.openxmlformats.org/drawingml/2006/table">
            <a:tbl>
              <a:tblPr firstRow="1" firstCol="1" lastRow="1" lastCol="1" bandRow="1" bandCol="1">
                <a:tableStyleId>{5940675A-B579-460E-94D1-54222C63F5DA}</a:tableStyleId>
              </a:tblPr>
              <a:tblGrid>
                <a:gridCol w="3281839">
                  <a:extLst>
                    <a:ext uri="{9D8B030D-6E8A-4147-A177-3AD203B41FA5}">
                      <a16:colId xmlns:a16="http://schemas.microsoft.com/office/drawing/2014/main" val="1955401813"/>
                    </a:ext>
                  </a:extLst>
                </a:gridCol>
                <a:gridCol w="3324700">
                  <a:extLst>
                    <a:ext uri="{9D8B030D-6E8A-4147-A177-3AD203B41FA5}">
                      <a16:colId xmlns:a16="http://schemas.microsoft.com/office/drawing/2014/main" val="2311677750"/>
                    </a:ext>
                  </a:extLst>
                </a:gridCol>
              </a:tblGrid>
              <a:tr h="298450">
                <a:tc>
                  <a:txBody>
                    <a:bodyPr/>
                    <a:lstStyle/>
                    <a:p>
                      <a:pPr marL="1245870" marR="1249045" algn="ctr">
                        <a:lnSpc>
                          <a:spcPts val="1600"/>
                        </a:lnSpc>
                        <a:spcBef>
                          <a:spcPts val="5"/>
                        </a:spcBef>
                        <a:spcAft>
                          <a:spcPts val="0"/>
                        </a:spcAft>
                      </a:pPr>
                      <a:r>
                        <a:rPr lang="en-US" sz="1300" b="1" dirty="0">
                          <a:effectLst/>
                          <a:latin typeface="Times New Roman" panose="02020603050405020304" pitchFamily="18" charset="0"/>
                          <a:cs typeface="Times New Roman" panose="02020603050405020304" pitchFamily="18" charset="0"/>
                        </a:rPr>
                        <a:t>NAME</a:t>
                      </a:r>
                      <a:endParaRPr lang="en-IN"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09015" marR="1016000" algn="ctr">
                        <a:lnSpc>
                          <a:spcPts val="1600"/>
                        </a:lnSpc>
                        <a:spcBef>
                          <a:spcPts val="5"/>
                        </a:spcBef>
                        <a:spcAft>
                          <a:spcPts val="0"/>
                        </a:spcAft>
                      </a:pPr>
                      <a:r>
                        <a:rPr lang="en-US" sz="1300" b="1" dirty="0">
                          <a:effectLst/>
                          <a:latin typeface="Times New Roman" panose="02020603050405020304" pitchFamily="18" charset="0"/>
                          <a:cs typeface="Times New Roman" panose="02020603050405020304" pitchFamily="18" charset="0"/>
                        </a:rPr>
                        <a:t>TYPE</a:t>
                      </a:r>
                      <a:endParaRPr lang="en-IN"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09990310"/>
                  </a:ext>
                </a:extLst>
              </a:tr>
              <a:tr h="288925">
                <a:tc>
                  <a:txBody>
                    <a:bodyPr/>
                    <a:lstStyle/>
                    <a:p>
                      <a:pPr marL="1244600" marR="1250315" algn="ctr">
                        <a:spcBef>
                          <a:spcPts val="15"/>
                        </a:spcBef>
                        <a:spcAft>
                          <a:spcPts val="0"/>
                        </a:spcAft>
                      </a:pPr>
                      <a:r>
                        <a:rPr lang="en-US" sz="1300" dirty="0">
                          <a:effectLst/>
                          <a:latin typeface="Times New Roman" panose="02020603050405020304" pitchFamily="18" charset="0"/>
                          <a:cs typeface="Times New Roman" panose="02020603050405020304" pitchFamily="18" charset="0"/>
                        </a:rPr>
                        <a:t>QID</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09015" marR="1014095" algn="ctr">
                        <a:spcBef>
                          <a:spcPts val="15"/>
                        </a:spcBef>
                        <a:spcAft>
                          <a:spcPts val="0"/>
                        </a:spcAft>
                      </a:pPr>
                      <a:r>
                        <a:rPr lang="en-US" sz="1300" dirty="0">
                          <a:effectLst/>
                          <a:latin typeface="Times New Roman" panose="02020603050405020304" pitchFamily="18" charset="0"/>
                          <a:cs typeface="Times New Roman" panose="02020603050405020304" pitchFamily="18" charset="0"/>
                        </a:rPr>
                        <a:t>INT</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11435567"/>
                  </a:ext>
                </a:extLst>
              </a:tr>
              <a:tr h="298450">
                <a:tc>
                  <a:txBody>
                    <a:bodyPr/>
                    <a:lstStyle/>
                    <a:p>
                      <a:pPr marL="1245870" marR="1249045" algn="ctr">
                        <a:spcBef>
                          <a:spcPts val="10"/>
                        </a:spcBef>
                        <a:spcAft>
                          <a:spcPts val="0"/>
                        </a:spcAft>
                      </a:pPr>
                      <a:r>
                        <a:rPr lang="en-US" sz="1300">
                          <a:effectLst/>
                          <a:latin typeface="Times New Roman" panose="02020603050405020304" pitchFamily="18" charset="0"/>
                          <a:cs typeface="Times New Roman" panose="02020603050405020304" pitchFamily="18" charset="0"/>
                        </a:rPr>
                        <a:t>QN</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08380" marR="1016000" algn="ctr">
                        <a:spcBef>
                          <a:spcPts val="10"/>
                        </a:spcBef>
                        <a:spcAft>
                          <a:spcPts val="0"/>
                        </a:spcAft>
                      </a:pPr>
                      <a:r>
                        <a:rPr lang="en-US" sz="1300" dirty="0">
                          <a:effectLst/>
                          <a:latin typeface="Times New Roman" panose="02020603050405020304" pitchFamily="18" charset="0"/>
                          <a:cs typeface="Times New Roman" panose="02020603050405020304" pitchFamily="18" charset="0"/>
                        </a:rPr>
                        <a:t>VARCHAR(500)</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09061554"/>
                  </a:ext>
                </a:extLst>
              </a:tr>
              <a:tr h="298450">
                <a:tc>
                  <a:txBody>
                    <a:bodyPr/>
                    <a:lstStyle/>
                    <a:p>
                      <a:pPr marL="1245870" marR="1250315" algn="ctr">
                        <a:spcBef>
                          <a:spcPts val="5"/>
                        </a:spcBef>
                        <a:spcAft>
                          <a:spcPts val="0"/>
                        </a:spcAft>
                      </a:pPr>
                      <a:r>
                        <a:rPr lang="en-US" sz="1300">
                          <a:effectLst/>
                          <a:latin typeface="Times New Roman" panose="02020603050405020304" pitchFamily="18" charset="0"/>
                          <a:cs typeface="Times New Roman" panose="02020603050405020304" pitchFamily="18" charset="0"/>
                        </a:rPr>
                        <a:t>OPTION</a:t>
                      </a:r>
                      <a:r>
                        <a:rPr lang="en-US" sz="1300" spc="-35">
                          <a:effectLst/>
                          <a:latin typeface="Times New Roman" panose="02020603050405020304" pitchFamily="18" charset="0"/>
                          <a:cs typeface="Times New Roman" panose="02020603050405020304" pitchFamily="18" charset="0"/>
                        </a:rPr>
                        <a:t> </a:t>
                      </a:r>
                      <a:r>
                        <a:rPr lang="en-US" sz="1300">
                          <a:effectLst/>
                          <a:latin typeface="Times New Roman" panose="02020603050405020304" pitchFamily="18" charset="0"/>
                          <a:cs typeface="Times New Roman" panose="02020603050405020304" pitchFamily="18" charset="0"/>
                        </a:rPr>
                        <a:t>1</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08380" marR="1016000" algn="ctr">
                        <a:spcBef>
                          <a:spcPts val="5"/>
                        </a:spcBef>
                        <a:spcAft>
                          <a:spcPts val="0"/>
                        </a:spcAft>
                      </a:pPr>
                      <a:r>
                        <a:rPr lang="en-US" sz="1300">
                          <a:effectLst/>
                          <a:latin typeface="Times New Roman" panose="02020603050405020304" pitchFamily="18" charset="0"/>
                          <a:cs typeface="Times New Roman" panose="02020603050405020304" pitchFamily="18" charset="0"/>
                        </a:rPr>
                        <a:t>VARCHAR(100)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52247602"/>
                  </a:ext>
                </a:extLst>
              </a:tr>
              <a:tr h="301625">
                <a:tc>
                  <a:txBody>
                    <a:bodyPr/>
                    <a:lstStyle/>
                    <a:p>
                      <a:pPr marL="1245870" marR="1250315" algn="ctr">
                        <a:spcBef>
                          <a:spcPts val="5"/>
                        </a:spcBef>
                        <a:spcAft>
                          <a:spcPts val="0"/>
                        </a:spcAft>
                      </a:pPr>
                      <a:r>
                        <a:rPr lang="en-US" sz="1300">
                          <a:effectLst/>
                          <a:latin typeface="Times New Roman" panose="02020603050405020304" pitchFamily="18" charset="0"/>
                          <a:cs typeface="Times New Roman" panose="02020603050405020304" pitchFamily="18" charset="0"/>
                        </a:rPr>
                        <a:t>OPTION</a:t>
                      </a:r>
                      <a:r>
                        <a:rPr lang="en-US" sz="1300" spc="-35">
                          <a:effectLst/>
                          <a:latin typeface="Times New Roman" panose="02020603050405020304" pitchFamily="18" charset="0"/>
                          <a:cs typeface="Times New Roman" panose="02020603050405020304" pitchFamily="18" charset="0"/>
                        </a:rPr>
                        <a:t> </a:t>
                      </a:r>
                      <a:r>
                        <a:rPr lang="en-US" sz="1300">
                          <a:effectLst/>
                          <a:latin typeface="Times New Roman" panose="02020603050405020304" pitchFamily="18" charset="0"/>
                          <a:cs typeface="Times New Roman" panose="02020603050405020304" pitchFamily="18" charset="0"/>
                        </a:rPr>
                        <a:t>2</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08380" marR="1016000" algn="ctr">
                        <a:spcBef>
                          <a:spcPts val="5"/>
                        </a:spcBef>
                        <a:spcAft>
                          <a:spcPts val="0"/>
                        </a:spcAft>
                      </a:pPr>
                      <a:r>
                        <a:rPr lang="en-US" sz="1300">
                          <a:effectLst/>
                          <a:latin typeface="Times New Roman" panose="02020603050405020304" pitchFamily="18" charset="0"/>
                          <a:cs typeface="Times New Roman" panose="02020603050405020304" pitchFamily="18" charset="0"/>
                        </a:rPr>
                        <a:t>VARCHAR(100)</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2218401"/>
                  </a:ext>
                </a:extLst>
              </a:tr>
              <a:tr h="298450">
                <a:tc>
                  <a:txBody>
                    <a:bodyPr/>
                    <a:lstStyle/>
                    <a:p>
                      <a:pPr marL="1243965" marR="1250315" algn="ctr">
                        <a:lnSpc>
                          <a:spcPts val="1590"/>
                        </a:lnSpc>
                        <a:spcBef>
                          <a:spcPts val="5"/>
                        </a:spcBef>
                        <a:spcAft>
                          <a:spcPts val="0"/>
                        </a:spcAft>
                      </a:pPr>
                      <a:r>
                        <a:rPr lang="en-US" sz="1300">
                          <a:effectLst/>
                          <a:latin typeface="Times New Roman" panose="02020603050405020304" pitchFamily="18" charset="0"/>
                          <a:cs typeface="Times New Roman" panose="02020603050405020304" pitchFamily="18" charset="0"/>
                        </a:rPr>
                        <a:t>ANSWER</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09015" marR="1015365" algn="ctr">
                        <a:lnSpc>
                          <a:spcPts val="1590"/>
                        </a:lnSpc>
                        <a:spcBef>
                          <a:spcPts val="5"/>
                        </a:spcBef>
                        <a:spcAft>
                          <a:spcPts val="0"/>
                        </a:spcAft>
                      </a:pPr>
                      <a:r>
                        <a:rPr lang="en-US" sz="1300" dirty="0">
                          <a:effectLst/>
                          <a:latin typeface="Times New Roman" panose="02020603050405020304" pitchFamily="18" charset="0"/>
                          <a:cs typeface="Times New Roman" panose="02020603050405020304" pitchFamily="18" charset="0"/>
                        </a:rPr>
                        <a:t>VARCHAR(100)</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66619600"/>
                  </a:ext>
                </a:extLst>
              </a:tr>
            </a:tbl>
          </a:graphicData>
        </a:graphic>
      </p:graphicFrame>
      <p:sp>
        <p:nvSpPr>
          <p:cNvPr id="11" name="TextBox 10">
            <a:extLst>
              <a:ext uri="{FF2B5EF4-FFF2-40B4-BE49-F238E27FC236}">
                <a16:creationId xmlns:a16="http://schemas.microsoft.com/office/drawing/2014/main" id="{E36354D1-79F6-7B6D-B056-52225E3D4B78}"/>
              </a:ext>
            </a:extLst>
          </p:cNvPr>
          <p:cNvSpPr txBox="1"/>
          <p:nvPr/>
        </p:nvSpPr>
        <p:spPr>
          <a:xfrm>
            <a:off x="1851660" y="3678469"/>
            <a:ext cx="6268720" cy="369332"/>
          </a:xfrm>
          <a:prstGeom prst="rect">
            <a:avLst/>
          </a:prstGeom>
          <a:noFill/>
        </p:spPr>
        <p:txBody>
          <a:bodyPr wrap="square">
            <a:spAutoFit/>
          </a:bodyPr>
          <a:lstStyle/>
          <a:p>
            <a:pPr marL="75565">
              <a:spcBef>
                <a:spcPts val="1210"/>
              </a:spcBef>
            </a:pPr>
            <a:r>
              <a:rPr lang="en-US" b="1" dirty="0">
                <a:effectLst/>
                <a:latin typeface="Times New Roman" panose="02020603050405020304" pitchFamily="18" charset="0"/>
                <a:ea typeface="Times New Roman" panose="02020603050405020304" pitchFamily="18" charset="0"/>
              </a:rPr>
              <a:t>Option</a:t>
            </a:r>
            <a:r>
              <a:rPr lang="en-US" b="1" spc="-20"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Based</a:t>
            </a:r>
            <a:r>
              <a:rPr lang="en-US" b="1" spc="-15"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Question</a:t>
            </a:r>
            <a:r>
              <a:rPr lang="en-US" b="1" spc="-15"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Table:-</a:t>
            </a:r>
            <a:endParaRPr lang="en-IN" b="1" dirty="0">
              <a:effectLst/>
              <a:latin typeface="Times New Roman" panose="02020603050405020304" pitchFamily="18" charset="0"/>
              <a:ea typeface="Times New Roman" panose="02020603050405020304" pitchFamily="18" charset="0"/>
            </a:endParaRPr>
          </a:p>
        </p:txBody>
      </p:sp>
      <p:sp>
        <p:nvSpPr>
          <p:cNvPr id="2" name="Slide Number Placeholder 1">
            <a:extLst>
              <a:ext uri="{FF2B5EF4-FFF2-40B4-BE49-F238E27FC236}">
                <a16:creationId xmlns:a16="http://schemas.microsoft.com/office/drawing/2014/main" id="{0048299D-BB1F-64B1-7FDD-35C535FAA916}"/>
              </a:ext>
            </a:extLst>
          </p:cNvPr>
          <p:cNvSpPr>
            <a:spLocks noGrp="1"/>
          </p:cNvSpPr>
          <p:nvPr>
            <p:ph type="sldNum" sz="quarter" idx="12"/>
          </p:nvPr>
        </p:nvSpPr>
        <p:spPr>
          <a:xfrm>
            <a:off x="8590663" y="5979019"/>
            <a:ext cx="683339" cy="365125"/>
          </a:xfrm>
        </p:spPr>
        <p:txBody>
          <a:bodyPr/>
          <a:lstStyle/>
          <a:p>
            <a:r>
              <a:rPr lang="en-US" b="1" dirty="0">
                <a:solidFill>
                  <a:srgbClr val="333333"/>
                </a:solidFill>
              </a:rPr>
              <a:t>7</a:t>
            </a:r>
          </a:p>
        </p:txBody>
      </p:sp>
    </p:spTree>
    <p:extLst>
      <p:ext uri="{BB962C8B-B14F-4D97-AF65-F5344CB8AC3E}">
        <p14:creationId xmlns:p14="http://schemas.microsoft.com/office/powerpoint/2010/main" val="275613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449624B-4C26-40CB-BA70-CE0B82712D06}"/>
              </a:ext>
            </a:extLst>
          </p:cNvPr>
          <p:cNvSpPr>
            <a:spLocks noGrp="1"/>
          </p:cNvSpPr>
          <p:nvPr>
            <p:ph type="subTitle" idx="1"/>
          </p:nvPr>
        </p:nvSpPr>
        <p:spPr>
          <a:xfrm>
            <a:off x="528424" y="858417"/>
            <a:ext cx="11135152" cy="5797628"/>
          </a:xfrm>
        </p:spPr>
        <p:txBody>
          <a:bodyPr>
            <a:normAutofit/>
          </a:bodyPr>
          <a:lstStyle/>
          <a:p>
            <a:pPr algn="l"/>
            <a:r>
              <a:rPr lang="en-US" sz="2000" dirty="0"/>
              <a:t>    </a:t>
            </a:r>
            <a:r>
              <a:rPr lang="en-US" sz="2000" b="1" dirty="0">
                <a:solidFill>
                  <a:schemeClr val="tx1"/>
                </a:solidFill>
                <a:latin typeface="Times New Roman" panose="02020603050405020304" pitchFamily="18" charset="0"/>
                <a:cs typeface="Times New Roman" panose="02020603050405020304" pitchFamily="18" charset="0"/>
              </a:rPr>
              <a:t>Home page:-</a:t>
            </a:r>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53E30B1-3BDA-18D1-361B-2122582B5053}"/>
              </a:ext>
            </a:extLst>
          </p:cNvPr>
          <p:cNvSpPr>
            <a:spLocks noGrp="1"/>
          </p:cNvSpPr>
          <p:nvPr>
            <p:ph type="sldNum" sz="quarter" idx="12"/>
          </p:nvPr>
        </p:nvSpPr>
        <p:spPr>
          <a:xfrm>
            <a:off x="8509518" y="6202965"/>
            <a:ext cx="595153" cy="365125"/>
          </a:xfrm>
        </p:spPr>
        <p:txBody>
          <a:bodyPr/>
          <a:lstStyle/>
          <a:p>
            <a:r>
              <a:rPr lang="en-US" b="1" dirty="0">
                <a:solidFill>
                  <a:srgbClr val="333333"/>
                </a:solidFill>
              </a:rPr>
              <a:t>8</a:t>
            </a:r>
          </a:p>
        </p:txBody>
      </p:sp>
      <p:pic>
        <p:nvPicPr>
          <p:cNvPr id="5" name="Picture 4">
            <a:extLst>
              <a:ext uri="{FF2B5EF4-FFF2-40B4-BE49-F238E27FC236}">
                <a16:creationId xmlns:a16="http://schemas.microsoft.com/office/drawing/2014/main" id="{888E02B6-4039-4D38-CB14-F413D0B322FB}"/>
              </a:ext>
            </a:extLst>
          </p:cNvPr>
          <p:cNvPicPr>
            <a:picLocks noChangeAspect="1"/>
          </p:cNvPicPr>
          <p:nvPr/>
        </p:nvPicPr>
        <p:blipFill rotWithShape="1">
          <a:blip r:embed="rId2"/>
          <a:srcRect t="10747" r="2866" b="6074"/>
          <a:stretch/>
        </p:blipFill>
        <p:spPr>
          <a:xfrm>
            <a:off x="863751" y="1466820"/>
            <a:ext cx="8673540" cy="4422711"/>
          </a:xfrm>
          <a:prstGeom prst="rect">
            <a:avLst/>
          </a:prstGeom>
        </p:spPr>
      </p:pic>
      <p:sp>
        <p:nvSpPr>
          <p:cNvPr id="4" name="TextBox 3">
            <a:extLst>
              <a:ext uri="{FF2B5EF4-FFF2-40B4-BE49-F238E27FC236}">
                <a16:creationId xmlns:a16="http://schemas.microsoft.com/office/drawing/2014/main" id="{27E11AAC-FC4D-DBC9-7F9A-EBCDD7FF6842}"/>
              </a:ext>
            </a:extLst>
          </p:cNvPr>
          <p:cNvSpPr txBox="1"/>
          <p:nvPr/>
        </p:nvSpPr>
        <p:spPr>
          <a:xfrm>
            <a:off x="2577054" y="-55581"/>
            <a:ext cx="6102220" cy="707886"/>
          </a:xfrm>
          <a:prstGeom prst="rect">
            <a:avLst/>
          </a:prstGeom>
          <a:noFill/>
        </p:spPr>
        <p:txBody>
          <a:bodyPr wrap="square">
            <a:spAutoFit/>
          </a:bodyPr>
          <a:lstStyle/>
          <a:p>
            <a:pPr algn="ctr"/>
            <a:endParaRPr lang="en-IN" sz="1600" b="1" dirty="0">
              <a:latin typeface="Times New Roman" panose="02020603050405020304" pitchFamily="18" charset="0"/>
              <a:cs typeface="Times New Roman" panose="02020603050405020304" pitchFamily="18" charset="0"/>
            </a:endParaRPr>
          </a:p>
          <a:p>
            <a:pPr algn="ctr"/>
            <a:r>
              <a:rPr lang="en-IN" sz="2400" b="1" dirty="0">
                <a:latin typeface="Times New Roman" panose="02020603050405020304" pitchFamily="18" charset="0"/>
                <a:cs typeface="Times New Roman" panose="02020603050405020304" pitchFamily="18" charset="0"/>
              </a:rPr>
              <a:t>7.</a:t>
            </a:r>
            <a:r>
              <a:rPr lang="en-IN" sz="16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OUTPUT SCREENSHOT</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6849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668863C-487F-455E-873F-70CF7CA3AD65}"/>
              </a:ext>
            </a:extLst>
          </p:cNvPr>
          <p:cNvSpPr>
            <a:spLocks noGrp="1"/>
          </p:cNvSpPr>
          <p:nvPr>
            <p:ph type="subTitle" idx="1"/>
          </p:nvPr>
        </p:nvSpPr>
        <p:spPr>
          <a:xfrm>
            <a:off x="637891" y="766916"/>
            <a:ext cx="10552923" cy="5579132"/>
          </a:xfrm>
        </p:spPr>
        <p:txBody>
          <a:bodyPr>
            <a:normAutofit/>
          </a:bodyPr>
          <a:lstStyle/>
          <a:p>
            <a:pPr algn="l"/>
            <a:r>
              <a:rPr lang="en-US" b="1" dirty="0">
                <a:solidFill>
                  <a:schemeClr val="tx1"/>
                </a:solidFill>
                <a:latin typeface="Times New Roman" panose="02020603050405020304" pitchFamily="18" charset="0"/>
                <a:cs typeface="Times New Roman" panose="02020603050405020304" pitchFamily="18" charset="0"/>
              </a:rPr>
              <a:t> Registration Page:-</a:t>
            </a:r>
          </a:p>
          <a:p>
            <a:pPr algn="l"/>
            <a:endParaRPr lang="en-US" sz="1400" dirty="0">
              <a:solidFill>
                <a:schemeClr val="tx1"/>
              </a:solidFill>
            </a:endParaRPr>
          </a:p>
          <a:p>
            <a:pPr algn="l"/>
            <a:endParaRPr lang="en-US" sz="1400" dirty="0">
              <a:solidFill>
                <a:schemeClr val="tx1"/>
              </a:solidFill>
            </a:endParaRPr>
          </a:p>
          <a:p>
            <a:pPr algn="l"/>
            <a:endParaRPr lang="en-IN" sz="1400" dirty="0">
              <a:solidFill>
                <a:schemeClr val="tx1"/>
              </a:solidFill>
            </a:endParaRPr>
          </a:p>
        </p:txBody>
      </p:sp>
      <p:sp>
        <p:nvSpPr>
          <p:cNvPr id="2" name="Slide Number Placeholder 1">
            <a:extLst>
              <a:ext uri="{FF2B5EF4-FFF2-40B4-BE49-F238E27FC236}">
                <a16:creationId xmlns:a16="http://schemas.microsoft.com/office/drawing/2014/main" id="{CC3714F4-A07C-26EC-4D8C-2FC2199E7339}"/>
              </a:ext>
            </a:extLst>
          </p:cNvPr>
          <p:cNvSpPr>
            <a:spLocks noGrp="1"/>
          </p:cNvSpPr>
          <p:nvPr>
            <p:ph type="sldNum" sz="quarter" idx="12"/>
          </p:nvPr>
        </p:nvSpPr>
        <p:spPr/>
        <p:txBody>
          <a:bodyPr/>
          <a:lstStyle/>
          <a:p>
            <a:r>
              <a:rPr lang="en-US" b="1" dirty="0">
                <a:solidFill>
                  <a:srgbClr val="333333"/>
                </a:solidFill>
              </a:rPr>
              <a:t>9</a:t>
            </a:r>
          </a:p>
        </p:txBody>
      </p:sp>
      <p:pic>
        <p:nvPicPr>
          <p:cNvPr id="5" name="Picture 4">
            <a:extLst>
              <a:ext uri="{FF2B5EF4-FFF2-40B4-BE49-F238E27FC236}">
                <a16:creationId xmlns:a16="http://schemas.microsoft.com/office/drawing/2014/main" id="{62C1643A-4B15-0AA0-6684-0DD68728EA3B}"/>
              </a:ext>
            </a:extLst>
          </p:cNvPr>
          <p:cNvPicPr>
            <a:picLocks noChangeAspect="1"/>
          </p:cNvPicPr>
          <p:nvPr/>
        </p:nvPicPr>
        <p:blipFill rotWithShape="1">
          <a:blip r:embed="rId2"/>
          <a:srcRect t="11564" r="2729" b="5850"/>
          <a:stretch/>
        </p:blipFill>
        <p:spPr>
          <a:xfrm>
            <a:off x="706719" y="1417021"/>
            <a:ext cx="8879734" cy="4394718"/>
          </a:xfrm>
          <a:prstGeom prst="rect">
            <a:avLst/>
          </a:prstGeom>
        </p:spPr>
      </p:pic>
    </p:spTree>
    <p:extLst>
      <p:ext uri="{BB962C8B-B14F-4D97-AF65-F5344CB8AC3E}">
        <p14:creationId xmlns:p14="http://schemas.microsoft.com/office/powerpoint/2010/main" val="195214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32EB615-94C1-4BF8-A22C-73BDBBF93A6B}"/>
              </a:ext>
            </a:extLst>
          </p:cNvPr>
          <p:cNvSpPr>
            <a:spLocks noGrp="1"/>
          </p:cNvSpPr>
          <p:nvPr>
            <p:ph type="subTitle" idx="1"/>
          </p:nvPr>
        </p:nvSpPr>
        <p:spPr>
          <a:xfrm>
            <a:off x="699696" y="776747"/>
            <a:ext cx="9097346" cy="4477389"/>
          </a:xfrm>
        </p:spPr>
        <p:txBody>
          <a:bodyPr>
            <a:normAutofit/>
          </a:bodyPr>
          <a:lstStyle/>
          <a:p>
            <a:pPr algn="l"/>
            <a:r>
              <a:rPr lang="en-US" b="1" dirty="0">
                <a:solidFill>
                  <a:schemeClr val="tx1"/>
                </a:solidFill>
              </a:rPr>
              <a:t> </a:t>
            </a:r>
            <a:r>
              <a:rPr lang="en-US" b="1" dirty="0">
                <a:solidFill>
                  <a:schemeClr val="tx1"/>
                </a:solidFill>
                <a:latin typeface="Times New Roman" panose="02020603050405020304" pitchFamily="18" charset="0"/>
                <a:cs typeface="Times New Roman" panose="02020603050405020304" pitchFamily="18" charset="0"/>
              </a:rPr>
              <a:t>User Login Page:-</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D8671C5-6843-1356-CA88-A567EB3E02BA}"/>
              </a:ext>
            </a:extLst>
          </p:cNvPr>
          <p:cNvSpPr>
            <a:spLocks noGrp="1"/>
          </p:cNvSpPr>
          <p:nvPr>
            <p:ph type="sldNum" sz="quarter" idx="12"/>
          </p:nvPr>
        </p:nvSpPr>
        <p:spPr/>
        <p:txBody>
          <a:bodyPr/>
          <a:lstStyle/>
          <a:p>
            <a:r>
              <a:rPr lang="en-US" b="1" dirty="0">
                <a:solidFill>
                  <a:schemeClr val="tx1"/>
                </a:solidFill>
              </a:rPr>
              <a:t>10</a:t>
            </a:r>
          </a:p>
        </p:txBody>
      </p:sp>
      <p:pic>
        <p:nvPicPr>
          <p:cNvPr id="5" name="Picture 4">
            <a:extLst>
              <a:ext uri="{FF2B5EF4-FFF2-40B4-BE49-F238E27FC236}">
                <a16:creationId xmlns:a16="http://schemas.microsoft.com/office/drawing/2014/main" id="{371025CD-51AD-8D4A-4215-B2F70CC2F864}"/>
              </a:ext>
            </a:extLst>
          </p:cNvPr>
          <p:cNvPicPr>
            <a:picLocks noChangeAspect="1"/>
          </p:cNvPicPr>
          <p:nvPr/>
        </p:nvPicPr>
        <p:blipFill rotWithShape="1">
          <a:blip r:embed="rId2"/>
          <a:srcRect t="11565" r="2959" b="6122"/>
          <a:stretch/>
        </p:blipFill>
        <p:spPr>
          <a:xfrm>
            <a:off x="814823" y="1377100"/>
            <a:ext cx="8867091" cy="4394034"/>
          </a:xfrm>
          <a:prstGeom prst="rect">
            <a:avLst/>
          </a:prstGeom>
        </p:spPr>
      </p:pic>
    </p:spTree>
    <p:extLst>
      <p:ext uri="{BB962C8B-B14F-4D97-AF65-F5344CB8AC3E}">
        <p14:creationId xmlns:p14="http://schemas.microsoft.com/office/powerpoint/2010/main" val="390514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DA1759C-4EF5-4A58-AC1C-D2BB9B7BB2B7}"/>
              </a:ext>
            </a:extLst>
          </p:cNvPr>
          <p:cNvSpPr>
            <a:spLocks noGrp="1"/>
          </p:cNvSpPr>
          <p:nvPr>
            <p:ph type="subTitle" idx="1"/>
          </p:nvPr>
        </p:nvSpPr>
        <p:spPr>
          <a:xfrm>
            <a:off x="790192" y="629264"/>
            <a:ext cx="8406882" cy="4754333"/>
          </a:xfrm>
        </p:spPr>
        <p:txBody>
          <a:bodyPr>
            <a:normAutofit/>
          </a:bodyPr>
          <a:lstStyle/>
          <a:p>
            <a:pPr algn="l"/>
            <a:r>
              <a:rPr lang="en-US" sz="2000" b="1" dirty="0">
                <a:solidFill>
                  <a:schemeClr val="tx1"/>
                </a:solidFill>
                <a:latin typeface="Times New Roman" panose="02020603050405020304" pitchFamily="18" charset="0"/>
                <a:cs typeface="Times New Roman" panose="02020603050405020304" pitchFamily="18" charset="0"/>
              </a:rPr>
              <a:t>Admin Page</a:t>
            </a:r>
            <a:r>
              <a:rPr lang="en-US" sz="2800" b="1" dirty="0">
                <a:solidFill>
                  <a:schemeClr val="tx1"/>
                </a:solidFill>
                <a:latin typeface="Times New Roman" panose="02020603050405020304" pitchFamily="18" charset="0"/>
                <a:cs typeface="Times New Roman" panose="02020603050405020304" pitchFamily="18" charset="0"/>
              </a:rPr>
              <a:t>:-</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B602F8A-4B4B-444D-49AB-884268F53448}"/>
              </a:ext>
            </a:extLst>
          </p:cNvPr>
          <p:cNvSpPr>
            <a:spLocks noGrp="1"/>
          </p:cNvSpPr>
          <p:nvPr>
            <p:ph type="sldNum" sz="quarter" idx="12"/>
          </p:nvPr>
        </p:nvSpPr>
        <p:spPr>
          <a:xfrm>
            <a:off x="8541501" y="6209953"/>
            <a:ext cx="683339" cy="349816"/>
          </a:xfrm>
        </p:spPr>
        <p:txBody>
          <a:bodyPr/>
          <a:lstStyle/>
          <a:p>
            <a:r>
              <a:rPr lang="en-US" b="1" dirty="0">
                <a:solidFill>
                  <a:schemeClr val="tx1"/>
                </a:solidFill>
              </a:rPr>
              <a:t>11</a:t>
            </a:r>
          </a:p>
        </p:txBody>
      </p:sp>
      <p:pic>
        <p:nvPicPr>
          <p:cNvPr id="5" name="Picture 4">
            <a:extLst>
              <a:ext uri="{FF2B5EF4-FFF2-40B4-BE49-F238E27FC236}">
                <a16:creationId xmlns:a16="http://schemas.microsoft.com/office/drawing/2014/main" id="{CBB32F59-F333-D859-DED6-A226F317497A}"/>
              </a:ext>
            </a:extLst>
          </p:cNvPr>
          <p:cNvPicPr>
            <a:picLocks noChangeAspect="1"/>
          </p:cNvPicPr>
          <p:nvPr/>
        </p:nvPicPr>
        <p:blipFill rotWithShape="1">
          <a:blip r:embed="rId2"/>
          <a:srcRect t="12109" r="2806" b="5306"/>
          <a:stretch/>
        </p:blipFill>
        <p:spPr>
          <a:xfrm>
            <a:off x="790192" y="1266859"/>
            <a:ext cx="8825757" cy="4525000"/>
          </a:xfrm>
          <a:prstGeom prst="rect">
            <a:avLst/>
          </a:prstGeom>
        </p:spPr>
      </p:pic>
    </p:spTree>
    <p:extLst>
      <p:ext uri="{BB962C8B-B14F-4D97-AF65-F5344CB8AC3E}">
        <p14:creationId xmlns:p14="http://schemas.microsoft.com/office/powerpoint/2010/main" val="3522648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AD845D-9C7B-758D-D13D-4A300BE6C25F}"/>
              </a:ext>
            </a:extLst>
          </p:cNvPr>
          <p:cNvSpPr txBox="1"/>
          <p:nvPr/>
        </p:nvSpPr>
        <p:spPr>
          <a:xfrm>
            <a:off x="619432" y="750595"/>
            <a:ext cx="6102220" cy="369332"/>
          </a:xfrm>
          <a:prstGeom prst="rect">
            <a:avLst/>
          </a:prstGeom>
          <a:noFill/>
        </p:spPr>
        <p:txBody>
          <a:bodyPr wrap="square">
            <a:spAutoFit/>
          </a:bodyPr>
          <a:lstStyle/>
          <a:p>
            <a:r>
              <a:rPr lang="en-US" sz="1400" dirty="0"/>
              <a:t> </a:t>
            </a:r>
            <a:r>
              <a:rPr lang="en-US" b="1" dirty="0">
                <a:latin typeface="Times New Roman" panose="02020603050405020304" pitchFamily="18" charset="0"/>
                <a:cs typeface="Times New Roman" panose="02020603050405020304" pitchFamily="18" charset="0"/>
              </a:rPr>
              <a:t>Add Exam Page:- </a:t>
            </a:r>
            <a:endParaRPr lang="en-IN"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715D59B-1395-E823-EF69-A359E16C250F}"/>
              </a:ext>
            </a:extLst>
          </p:cNvPr>
          <p:cNvPicPr>
            <a:picLocks noChangeAspect="1"/>
          </p:cNvPicPr>
          <p:nvPr/>
        </p:nvPicPr>
        <p:blipFill rotWithShape="1">
          <a:blip r:embed="rId2"/>
          <a:srcRect t="11957" r="3189" b="6803"/>
          <a:stretch/>
        </p:blipFill>
        <p:spPr>
          <a:xfrm>
            <a:off x="707923" y="1151771"/>
            <a:ext cx="8858864" cy="4554457"/>
          </a:xfrm>
          <a:prstGeom prst="rect">
            <a:avLst/>
          </a:prstGeom>
        </p:spPr>
      </p:pic>
      <p:sp>
        <p:nvSpPr>
          <p:cNvPr id="2" name="Slide Number Placeholder 1">
            <a:extLst>
              <a:ext uri="{FF2B5EF4-FFF2-40B4-BE49-F238E27FC236}">
                <a16:creationId xmlns:a16="http://schemas.microsoft.com/office/drawing/2014/main" id="{3EE7B946-EE5A-D27A-3AE9-623BB2827BE6}"/>
              </a:ext>
            </a:extLst>
          </p:cNvPr>
          <p:cNvSpPr>
            <a:spLocks noGrp="1"/>
          </p:cNvSpPr>
          <p:nvPr>
            <p:ph type="sldNum" sz="quarter" idx="12"/>
          </p:nvPr>
        </p:nvSpPr>
        <p:spPr/>
        <p:txBody>
          <a:bodyPr/>
          <a:lstStyle/>
          <a:p>
            <a:r>
              <a:rPr lang="en-US" b="1" dirty="0">
                <a:solidFill>
                  <a:schemeClr val="tx1"/>
                </a:solidFill>
              </a:rPr>
              <a:t>12</a:t>
            </a:r>
          </a:p>
        </p:txBody>
      </p:sp>
    </p:spTree>
    <p:extLst>
      <p:ext uri="{BB962C8B-B14F-4D97-AF65-F5344CB8AC3E}">
        <p14:creationId xmlns:p14="http://schemas.microsoft.com/office/powerpoint/2010/main" val="19986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08959-9B31-EA01-36D2-716E1A5E7DEA}"/>
              </a:ext>
            </a:extLst>
          </p:cNvPr>
          <p:cNvPicPr>
            <a:picLocks noChangeAspect="1"/>
          </p:cNvPicPr>
          <p:nvPr/>
        </p:nvPicPr>
        <p:blipFill rotWithShape="1">
          <a:blip r:embed="rId2"/>
          <a:srcRect t="11702" r="2882" b="5306"/>
          <a:stretch/>
        </p:blipFill>
        <p:spPr>
          <a:xfrm>
            <a:off x="663278" y="1411029"/>
            <a:ext cx="8952670" cy="4494134"/>
          </a:xfrm>
          <a:prstGeom prst="rect">
            <a:avLst/>
          </a:prstGeom>
        </p:spPr>
      </p:pic>
      <p:sp>
        <p:nvSpPr>
          <p:cNvPr id="6" name="TextBox 5">
            <a:extLst>
              <a:ext uri="{FF2B5EF4-FFF2-40B4-BE49-F238E27FC236}">
                <a16:creationId xmlns:a16="http://schemas.microsoft.com/office/drawing/2014/main" id="{81C452F0-DAB4-7B4B-5B06-8A528A1EDE7F}"/>
              </a:ext>
            </a:extLst>
          </p:cNvPr>
          <p:cNvSpPr txBox="1"/>
          <p:nvPr/>
        </p:nvSpPr>
        <p:spPr>
          <a:xfrm>
            <a:off x="663278" y="1028313"/>
            <a:ext cx="610222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Ranking Page:- </a:t>
            </a:r>
            <a:endParaRPr lang="en-IN"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16E100E-B78E-1EAE-C300-616BD17E9E57}"/>
              </a:ext>
            </a:extLst>
          </p:cNvPr>
          <p:cNvSpPr>
            <a:spLocks noGrp="1"/>
          </p:cNvSpPr>
          <p:nvPr>
            <p:ph type="sldNum" sz="quarter" idx="12"/>
          </p:nvPr>
        </p:nvSpPr>
        <p:spPr>
          <a:xfrm>
            <a:off x="8502173" y="6263907"/>
            <a:ext cx="683339" cy="365125"/>
          </a:xfrm>
        </p:spPr>
        <p:txBody>
          <a:bodyPr/>
          <a:lstStyle/>
          <a:p>
            <a:r>
              <a:rPr lang="en-US" b="1" dirty="0">
                <a:solidFill>
                  <a:schemeClr val="tx1"/>
                </a:solidFill>
              </a:rPr>
              <a:t>13</a:t>
            </a:r>
          </a:p>
        </p:txBody>
      </p:sp>
    </p:spTree>
    <p:extLst>
      <p:ext uri="{BB962C8B-B14F-4D97-AF65-F5344CB8AC3E}">
        <p14:creationId xmlns:p14="http://schemas.microsoft.com/office/powerpoint/2010/main" val="3292786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82311A-C793-5D5C-BFC3-D0509A7A89A1}"/>
              </a:ext>
            </a:extLst>
          </p:cNvPr>
          <p:cNvPicPr>
            <a:picLocks noGrp="1" noChangeAspect="1"/>
          </p:cNvPicPr>
          <p:nvPr>
            <p:ph idx="1"/>
          </p:nvPr>
        </p:nvPicPr>
        <p:blipFill rotWithShape="1">
          <a:blip r:embed="rId2"/>
          <a:srcRect l="-207" t="11644" r="2569" b="5902"/>
          <a:stretch/>
        </p:blipFill>
        <p:spPr>
          <a:xfrm>
            <a:off x="779556" y="1376861"/>
            <a:ext cx="8708573" cy="4104277"/>
          </a:xfrm>
        </p:spPr>
      </p:pic>
      <p:sp>
        <p:nvSpPr>
          <p:cNvPr id="2" name="Slide Number Placeholder 1">
            <a:extLst>
              <a:ext uri="{FF2B5EF4-FFF2-40B4-BE49-F238E27FC236}">
                <a16:creationId xmlns:a16="http://schemas.microsoft.com/office/drawing/2014/main" id="{D7993530-3454-F4DD-1223-F6F642D9EB7B}"/>
              </a:ext>
            </a:extLst>
          </p:cNvPr>
          <p:cNvSpPr>
            <a:spLocks noGrp="1"/>
          </p:cNvSpPr>
          <p:nvPr>
            <p:ph type="sldNum" sz="quarter" idx="12"/>
          </p:nvPr>
        </p:nvSpPr>
        <p:spPr/>
        <p:txBody>
          <a:bodyPr/>
          <a:lstStyle/>
          <a:p>
            <a:r>
              <a:rPr lang="en-US" b="1" dirty="0">
                <a:solidFill>
                  <a:schemeClr val="tx1"/>
                </a:solidFill>
              </a:rPr>
              <a:t>14</a:t>
            </a:r>
          </a:p>
        </p:txBody>
      </p:sp>
      <p:sp>
        <p:nvSpPr>
          <p:cNvPr id="8" name="TextBox 7">
            <a:extLst>
              <a:ext uri="{FF2B5EF4-FFF2-40B4-BE49-F238E27FC236}">
                <a16:creationId xmlns:a16="http://schemas.microsoft.com/office/drawing/2014/main" id="{7BBA8375-EC8F-05B1-DA98-04EE32E53295}"/>
              </a:ext>
            </a:extLst>
          </p:cNvPr>
          <p:cNvSpPr txBox="1"/>
          <p:nvPr/>
        </p:nvSpPr>
        <p:spPr>
          <a:xfrm>
            <a:off x="779556" y="929655"/>
            <a:ext cx="610222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History Page:- </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2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64B6B3-031A-DBC4-2EBA-FB075CD90328}"/>
              </a:ext>
            </a:extLst>
          </p:cNvPr>
          <p:cNvPicPr>
            <a:picLocks noChangeAspect="1"/>
          </p:cNvPicPr>
          <p:nvPr/>
        </p:nvPicPr>
        <p:blipFill rotWithShape="1">
          <a:blip r:embed="rId2"/>
          <a:srcRect t="11973" r="3878" b="5714"/>
          <a:stretch/>
        </p:blipFill>
        <p:spPr>
          <a:xfrm>
            <a:off x="858417" y="1338391"/>
            <a:ext cx="8757532" cy="4341631"/>
          </a:xfrm>
          <a:prstGeom prst="rect">
            <a:avLst/>
          </a:prstGeom>
        </p:spPr>
      </p:pic>
      <p:sp>
        <p:nvSpPr>
          <p:cNvPr id="8" name="TextBox 7">
            <a:extLst>
              <a:ext uri="{FF2B5EF4-FFF2-40B4-BE49-F238E27FC236}">
                <a16:creationId xmlns:a16="http://schemas.microsoft.com/office/drawing/2014/main" id="{2433D3F5-5ECE-9FC4-7DF4-4B828C9EF145}"/>
              </a:ext>
            </a:extLst>
          </p:cNvPr>
          <p:cNvSpPr txBox="1"/>
          <p:nvPr/>
        </p:nvSpPr>
        <p:spPr>
          <a:xfrm>
            <a:off x="858416" y="892843"/>
            <a:ext cx="610222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User Page:- </a:t>
            </a:r>
            <a:endParaRPr lang="en-IN"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35BC76A-E165-9321-B95A-96ADD090F344}"/>
              </a:ext>
            </a:extLst>
          </p:cNvPr>
          <p:cNvSpPr>
            <a:spLocks noGrp="1"/>
          </p:cNvSpPr>
          <p:nvPr>
            <p:ph type="sldNum" sz="quarter" idx="12"/>
          </p:nvPr>
        </p:nvSpPr>
        <p:spPr/>
        <p:txBody>
          <a:bodyPr/>
          <a:lstStyle/>
          <a:p>
            <a:r>
              <a:rPr lang="en-US" b="1" dirty="0">
                <a:solidFill>
                  <a:schemeClr val="tx1"/>
                </a:solidFill>
              </a:rPr>
              <a:t>15</a:t>
            </a:r>
          </a:p>
        </p:txBody>
      </p:sp>
    </p:spTree>
    <p:extLst>
      <p:ext uri="{BB962C8B-B14F-4D97-AF65-F5344CB8AC3E}">
        <p14:creationId xmlns:p14="http://schemas.microsoft.com/office/powerpoint/2010/main" val="3914784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6E52ED-F534-452F-7258-A55A8584826F}"/>
              </a:ext>
            </a:extLst>
          </p:cNvPr>
          <p:cNvSpPr txBox="1"/>
          <p:nvPr/>
        </p:nvSpPr>
        <p:spPr>
          <a:xfrm>
            <a:off x="667088" y="804101"/>
            <a:ext cx="610222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Feedback And Report Problem Page</a:t>
            </a:r>
            <a:r>
              <a:rPr lang="en-US" dirty="0"/>
              <a:t>:- </a:t>
            </a:r>
            <a:endParaRPr lang="en-IN" dirty="0"/>
          </a:p>
        </p:txBody>
      </p:sp>
      <p:pic>
        <p:nvPicPr>
          <p:cNvPr id="7" name="Picture 6">
            <a:extLst>
              <a:ext uri="{FF2B5EF4-FFF2-40B4-BE49-F238E27FC236}">
                <a16:creationId xmlns:a16="http://schemas.microsoft.com/office/drawing/2014/main" id="{6891591E-665E-ED90-4D87-CCC3DA17EB00}"/>
              </a:ext>
            </a:extLst>
          </p:cNvPr>
          <p:cNvPicPr>
            <a:picLocks noChangeAspect="1"/>
          </p:cNvPicPr>
          <p:nvPr/>
        </p:nvPicPr>
        <p:blipFill rotWithShape="1">
          <a:blip r:embed="rId2"/>
          <a:srcRect t="12381" r="2959" b="13605"/>
          <a:stretch/>
        </p:blipFill>
        <p:spPr>
          <a:xfrm>
            <a:off x="667089" y="1350731"/>
            <a:ext cx="8939028" cy="4323137"/>
          </a:xfrm>
          <a:prstGeom prst="rect">
            <a:avLst/>
          </a:prstGeom>
        </p:spPr>
      </p:pic>
      <p:sp>
        <p:nvSpPr>
          <p:cNvPr id="2" name="Slide Number Placeholder 1">
            <a:extLst>
              <a:ext uri="{FF2B5EF4-FFF2-40B4-BE49-F238E27FC236}">
                <a16:creationId xmlns:a16="http://schemas.microsoft.com/office/drawing/2014/main" id="{41E1FF31-A850-BAFB-64B0-9FA9096D2559}"/>
              </a:ext>
            </a:extLst>
          </p:cNvPr>
          <p:cNvSpPr>
            <a:spLocks noGrp="1"/>
          </p:cNvSpPr>
          <p:nvPr>
            <p:ph type="sldNum" sz="quarter" idx="12"/>
          </p:nvPr>
        </p:nvSpPr>
        <p:spPr/>
        <p:txBody>
          <a:bodyPr/>
          <a:lstStyle/>
          <a:p>
            <a:r>
              <a:rPr lang="en-US" b="1" dirty="0">
                <a:solidFill>
                  <a:schemeClr val="tx1"/>
                </a:solidFill>
              </a:rPr>
              <a:t>16</a:t>
            </a:r>
          </a:p>
        </p:txBody>
      </p:sp>
    </p:spTree>
    <p:extLst>
      <p:ext uri="{BB962C8B-B14F-4D97-AF65-F5344CB8AC3E}">
        <p14:creationId xmlns:p14="http://schemas.microsoft.com/office/powerpoint/2010/main" val="291231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11A41A-9648-5A15-B397-C6F63ED75F67}"/>
              </a:ext>
            </a:extLst>
          </p:cNvPr>
          <p:cNvSpPr txBox="1"/>
          <p:nvPr/>
        </p:nvSpPr>
        <p:spPr>
          <a:xfrm>
            <a:off x="289367" y="102637"/>
            <a:ext cx="10139423" cy="6678110"/>
          </a:xfrm>
          <a:prstGeom prst="rect">
            <a:avLst/>
          </a:prstGeom>
          <a:noFill/>
        </p:spPr>
        <p:txBody>
          <a:bodyPr wrap="square">
            <a:spAutoFit/>
          </a:bodyPr>
          <a:lstStyle/>
          <a:p>
            <a:pPr>
              <a:spcBef>
                <a:spcPts val="390"/>
              </a:spcBef>
            </a:pPr>
            <a:endParaRPr lang="en-US" sz="2000" b="1" dirty="0">
              <a:effectLst/>
              <a:latin typeface="Times New Roman" panose="02020603050405020304" pitchFamily="18" charset="0"/>
              <a:ea typeface="Times New Roman" panose="02020603050405020304" pitchFamily="18" charset="0"/>
            </a:endParaRPr>
          </a:p>
          <a:p>
            <a:pPr algn="ctr">
              <a:spcBef>
                <a:spcPts val="390"/>
              </a:spcBef>
            </a:pPr>
            <a:r>
              <a:rPr lang="en-US" sz="2400" b="1" dirty="0">
                <a:effectLst/>
                <a:latin typeface="Times New Roman" panose="02020603050405020304" pitchFamily="18" charset="0"/>
                <a:ea typeface="Times New Roman" panose="02020603050405020304" pitchFamily="18" charset="0"/>
              </a:rPr>
              <a:t>ACKNOWLEDGEMENT</a:t>
            </a:r>
            <a:endParaRPr lang="en-IN" sz="2000" dirty="0">
              <a:effectLst/>
              <a:latin typeface="Times New Roman" panose="02020603050405020304" pitchFamily="18" charset="0"/>
              <a:ea typeface="Times New Roman" panose="02020603050405020304" pitchFamily="18" charset="0"/>
            </a:endParaRPr>
          </a:p>
          <a:p>
            <a:r>
              <a:rPr lang="en-US" sz="20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Many people have contributed in some or the other forms to this project, although our name appears on the cover of this project. We could not have done this Case Study without the assistance or support of each of the following. We thank all of you.</a:t>
            </a:r>
            <a:endParaRPr lang="en-IN" dirty="0">
              <a:effectLst/>
              <a:latin typeface="Times New Roman" panose="02020603050405020304" pitchFamily="18" charset="0"/>
              <a:ea typeface="Times New Roman" panose="02020603050405020304" pitchFamily="18" charset="0"/>
            </a:endParaRPr>
          </a:p>
          <a:p>
            <a:pPr marL="76200" marR="114300">
              <a:lnSpc>
                <a:spcPct val="150000"/>
              </a:lnSpc>
              <a:spcBef>
                <a:spcPts val="1000"/>
              </a:spcBef>
              <a:spcAft>
                <a:spcPts val="0"/>
              </a:spcAft>
            </a:pPr>
            <a:r>
              <a:rPr lang="en-US" dirty="0">
                <a:effectLst/>
                <a:latin typeface="Times New Roman" panose="02020603050405020304" pitchFamily="18" charset="0"/>
                <a:ea typeface="Times New Roman" panose="02020603050405020304" pitchFamily="18" charset="0"/>
              </a:rPr>
              <a:t>We wish to place on record our deep sense of gratitude towards our project guide </a:t>
            </a:r>
            <a:r>
              <a:rPr lang="en-US" b="1" dirty="0">
                <a:effectLst/>
                <a:latin typeface="Times New Roman" panose="02020603050405020304" pitchFamily="18" charset="0"/>
                <a:ea typeface="Times New Roman" panose="02020603050405020304" pitchFamily="18" charset="0"/>
              </a:rPr>
              <a:t>Mr. Ganesh M. Krishnapakshi </a:t>
            </a:r>
            <a:r>
              <a:rPr lang="en-US" dirty="0">
                <a:effectLst/>
                <a:latin typeface="Times New Roman" panose="02020603050405020304" pitchFamily="18" charset="0"/>
                <a:ea typeface="Times New Roman" panose="02020603050405020304" pitchFamily="18" charset="0"/>
              </a:rPr>
              <a:t>for the constant motivation and valuable help through the project. We also want to express our gratitude towards our Head of the department </a:t>
            </a:r>
            <a:r>
              <a:rPr lang="en-US" b="1" dirty="0">
                <a:effectLst/>
                <a:latin typeface="Times New Roman" panose="02020603050405020304" pitchFamily="18" charset="0"/>
                <a:ea typeface="Times New Roman" panose="02020603050405020304" pitchFamily="18" charset="0"/>
              </a:rPr>
              <a:t>Dr. S. N. Helambe </a:t>
            </a:r>
            <a:r>
              <a:rPr lang="en-US" dirty="0">
                <a:effectLst/>
                <a:latin typeface="Times New Roman" panose="02020603050405020304" pitchFamily="18" charset="0"/>
                <a:ea typeface="Times New Roman" panose="02020603050405020304" pitchFamily="18" charset="0"/>
              </a:rPr>
              <a:t>for his invaluable guidance, insightful advice and continuous encouragement. We also extend our thanks to other faculty members for their co-operation.</a:t>
            </a:r>
            <a:endParaRPr lang="en-IN" dirty="0">
              <a:effectLst/>
              <a:latin typeface="Times New Roman" panose="02020603050405020304" pitchFamily="18" charset="0"/>
              <a:ea typeface="Times New Roman" panose="02020603050405020304" pitchFamily="18" charset="0"/>
            </a:endParaRPr>
          </a:p>
          <a:p>
            <a:pPr marL="76200" marR="32385">
              <a:lnSpc>
                <a:spcPct val="150000"/>
              </a:lnSpc>
              <a:spcBef>
                <a:spcPts val="1005"/>
              </a:spcBef>
              <a:spcAft>
                <a:spcPts val="0"/>
              </a:spcAft>
              <a:tabLst>
                <a:tab pos="6661150" algn="l"/>
              </a:tabLst>
            </a:pPr>
            <a:r>
              <a:rPr lang="en-US" dirty="0">
                <a:effectLst/>
                <a:latin typeface="Times New Roman" panose="02020603050405020304" pitchFamily="18" charset="0"/>
                <a:ea typeface="Times New Roman" panose="02020603050405020304" pitchFamily="18" charset="0"/>
              </a:rPr>
              <a:t>We also thank those who have directly as well as indirectly supported us for the completion of this Project.</a:t>
            </a:r>
            <a:endParaRPr lang="en-IN" dirty="0">
              <a:effectLst/>
              <a:latin typeface="Times New Roman" panose="02020603050405020304" pitchFamily="18" charset="0"/>
              <a:ea typeface="Times New Roman" panose="02020603050405020304" pitchFamily="18" charset="0"/>
            </a:endParaRPr>
          </a:p>
          <a:p>
            <a:pPr marL="76200" marR="32385">
              <a:lnSpc>
                <a:spcPct val="150000"/>
              </a:lnSpc>
              <a:spcBef>
                <a:spcPts val="1005"/>
              </a:spcBef>
              <a:spcAft>
                <a:spcPts val="0"/>
              </a:spcAft>
              <a:tabLst>
                <a:tab pos="6661150" algn="l"/>
              </a:tabLst>
            </a:pPr>
            <a:r>
              <a:rPr lang="en-US" dirty="0">
                <a:effectLst/>
                <a:latin typeface="Times New Roman" panose="02020603050405020304" pitchFamily="18" charset="0"/>
                <a:ea typeface="Times New Roman" panose="02020603050405020304" pitchFamily="18" charset="0"/>
              </a:rPr>
              <a:t>Thank you.</a:t>
            </a:r>
            <a:endParaRPr lang="en-IN" sz="1700" dirty="0">
              <a:effectLst/>
              <a:latin typeface="Times New Roman" panose="02020603050405020304" pitchFamily="18" charset="0"/>
              <a:ea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r>
              <a:rPr lang="en-IN" sz="1400" dirty="0">
                <a:effectLst/>
                <a:latin typeface="Times New Roman" panose="02020603050405020304" pitchFamily="18" charset="0"/>
                <a:ea typeface="Times New Roman" panose="02020603050405020304" pitchFamily="18" charset="0"/>
              </a:rPr>
              <a:t> </a:t>
            </a:r>
          </a:p>
          <a:p>
            <a:pPr marL="76200">
              <a:lnSpc>
                <a:spcPct val="150000"/>
              </a:lnSpc>
              <a:spcBef>
                <a:spcPts val="305"/>
              </a:spcBef>
              <a:spcAft>
                <a:spcPts val="0"/>
              </a:spcAft>
            </a:pPr>
            <a:r>
              <a:rPr lang="en-US" sz="1800" b="1" kern="0" dirty="0">
                <a:solidFill>
                  <a:srgbClr val="0D0D0D"/>
                </a:solidFill>
                <a:effectLst/>
                <a:latin typeface="Times New Roman" panose="02020603050405020304" pitchFamily="18" charset="0"/>
                <a:ea typeface="Times New Roman" panose="02020603050405020304" pitchFamily="18" charset="0"/>
              </a:rPr>
              <a:t> </a:t>
            </a:r>
            <a:endParaRPr lang="en-IN" sz="1800" b="1" kern="0" dirty="0">
              <a:effectLst/>
              <a:latin typeface="Times New Roman" panose="02020603050405020304" pitchFamily="18" charset="0"/>
              <a:ea typeface="Times New Roman" panose="02020603050405020304" pitchFamily="18" charset="0"/>
            </a:endParaRPr>
          </a:p>
          <a:p>
            <a:pPr>
              <a:lnSpc>
                <a:spcPct val="150000"/>
              </a:lnSpc>
              <a:spcBef>
                <a:spcPts val="10"/>
              </a:spcBef>
            </a:pPr>
            <a:r>
              <a:rPr lang="en-US" sz="1600" b="1" dirty="0">
                <a:solidFill>
                  <a:srgbClr val="0D0D0D"/>
                </a:solidFill>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DCE60C9A-2447-9C8E-E84F-37162D0AF9AB}"/>
              </a:ext>
            </a:extLst>
          </p:cNvPr>
          <p:cNvSpPr txBox="1"/>
          <p:nvPr/>
        </p:nvSpPr>
        <p:spPr>
          <a:xfrm>
            <a:off x="5678280" y="5183779"/>
            <a:ext cx="4651192" cy="1571584"/>
          </a:xfrm>
          <a:prstGeom prst="rect">
            <a:avLst/>
          </a:prstGeom>
          <a:noFill/>
        </p:spPr>
        <p:txBody>
          <a:bodyPr wrap="square">
            <a:spAutoFit/>
          </a:bodyPr>
          <a:lstStyle/>
          <a:p>
            <a:pPr algn="just">
              <a:lnSpc>
                <a:spcPct val="150000"/>
              </a:lnSpc>
              <a:spcBef>
                <a:spcPts val="10"/>
              </a:spcBef>
            </a:pPr>
            <a:r>
              <a:rPr lang="en-US" sz="1800" b="1" dirty="0">
                <a:solidFill>
                  <a:srgbClr val="0D0D0D"/>
                </a:solidFill>
                <a:effectLst/>
                <a:latin typeface="Times New Roman" panose="02020603050405020304" pitchFamily="18" charset="0"/>
                <a:ea typeface="Times New Roman" panose="02020603050405020304" pitchFamily="18" charset="0"/>
              </a:rPr>
              <a:t> </a:t>
            </a:r>
            <a:r>
              <a:rPr lang="en-US" sz="1600" b="1" dirty="0">
                <a:solidFill>
                  <a:srgbClr val="0D0D0D"/>
                </a:solidFill>
                <a:effectLst/>
                <a:latin typeface="Times New Roman" panose="02020603050405020304" pitchFamily="18" charset="0"/>
                <a:ea typeface="Times New Roman" panose="02020603050405020304" pitchFamily="18" charset="0"/>
              </a:rPr>
              <a:t>Mr. Om Satish Lande  </a:t>
            </a:r>
          </a:p>
          <a:p>
            <a:pPr algn="just">
              <a:lnSpc>
                <a:spcPct val="150000"/>
              </a:lnSpc>
              <a:spcBef>
                <a:spcPts val="10"/>
              </a:spcBef>
            </a:pPr>
            <a:r>
              <a:rPr lang="en-US" sz="1600" b="1" dirty="0">
                <a:solidFill>
                  <a:srgbClr val="0D0D0D"/>
                </a:solidFill>
                <a:latin typeface="Times New Roman" panose="02020603050405020304" pitchFamily="18" charset="0"/>
                <a:ea typeface="Times New Roman" panose="02020603050405020304" pitchFamily="18" charset="0"/>
              </a:rPr>
              <a:t> </a:t>
            </a:r>
            <a:r>
              <a:rPr lang="en-US" sz="1600" b="1" dirty="0">
                <a:solidFill>
                  <a:srgbClr val="0D0D0D"/>
                </a:solidFill>
                <a:effectLst/>
                <a:latin typeface="Times New Roman" panose="02020603050405020304" pitchFamily="18" charset="0"/>
                <a:ea typeface="Times New Roman" panose="02020603050405020304" pitchFamily="18" charset="0"/>
              </a:rPr>
              <a:t>Mr. Shubham Ashok Mandavkar </a:t>
            </a:r>
            <a:endParaRPr lang="en-IN" sz="1600" dirty="0">
              <a:latin typeface="Times New Roman" panose="02020603050405020304" pitchFamily="18" charset="0"/>
              <a:ea typeface="Times New Roman" panose="02020603050405020304" pitchFamily="18" charset="0"/>
            </a:endParaRPr>
          </a:p>
          <a:p>
            <a:pPr algn="just">
              <a:lnSpc>
                <a:spcPct val="150000"/>
              </a:lnSpc>
              <a:spcBef>
                <a:spcPts val="10"/>
              </a:spcBef>
            </a:pPr>
            <a:r>
              <a:rPr lang="en-US" sz="1600" b="1" dirty="0">
                <a:solidFill>
                  <a:srgbClr val="0D0D0D"/>
                </a:solidFill>
                <a:effectLst/>
                <a:latin typeface="Times New Roman" panose="02020603050405020304" pitchFamily="18" charset="0"/>
                <a:ea typeface="Times New Roman" panose="02020603050405020304" pitchFamily="18" charset="0"/>
              </a:rPr>
              <a:t> Mr. Sandip Gajanan Mandavkar </a:t>
            </a:r>
            <a:endParaRPr lang="en-IN" sz="1600" dirty="0">
              <a:latin typeface="Times New Roman" panose="02020603050405020304" pitchFamily="18" charset="0"/>
              <a:ea typeface="Times New Roman" panose="02020603050405020304" pitchFamily="18" charset="0"/>
            </a:endParaRPr>
          </a:p>
          <a:p>
            <a:pPr algn="just">
              <a:lnSpc>
                <a:spcPct val="150000"/>
              </a:lnSpc>
              <a:spcBef>
                <a:spcPts val="10"/>
              </a:spcBef>
            </a:pPr>
            <a:r>
              <a:rPr lang="en-US" sz="1600" b="1" dirty="0">
                <a:solidFill>
                  <a:srgbClr val="0D0D0D"/>
                </a:solidFill>
                <a:effectLst/>
                <a:latin typeface="Times New Roman" panose="02020603050405020304" pitchFamily="18" charset="0"/>
                <a:ea typeface="Times New Roman" panose="02020603050405020304" pitchFamily="18" charset="0"/>
              </a:rPr>
              <a:t> Mr. Abhishek </a:t>
            </a:r>
            <a:r>
              <a:rPr lang="en-US" sz="1600" b="1" dirty="0" err="1">
                <a:solidFill>
                  <a:srgbClr val="0D0D0D"/>
                </a:solidFill>
                <a:effectLst/>
                <a:latin typeface="Times New Roman" panose="02020603050405020304" pitchFamily="18" charset="0"/>
                <a:ea typeface="Times New Roman" panose="02020603050405020304" pitchFamily="18" charset="0"/>
              </a:rPr>
              <a:t>Badrinarayan</a:t>
            </a:r>
            <a:r>
              <a:rPr lang="en-US" sz="1600" b="1" dirty="0">
                <a:solidFill>
                  <a:srgbClr val="0D0D0D"/>
                </a:solidFill>
                <a:effectLst/>
                <a:latin typeface="Times New Roman" panose="02020603050405020304" pitchFamily="18" charset="0"/>
                <a:ea typeface="Times New Roman" panose="02020603050405020304" pitchFamily="18" charset="0"/>
              </a:rPr>
              <a:t> </a:t>
            </a:r>
            <a:r>
              <a:rPr lang="en-US" sz="1600" b="1" dirty="0" err="1">
                <a:solidFill>
                  <a:srgbClr val="0D0D0D"/>
                </a:solidFill>
                <a:effectLst/>
                <a:latin typeface="Times New Roman" panose="02020603050405020304" pitchFamily="18" charset="0"/>
                <a:ea typeface="Times New Roman" panose="02020603050405020304" pitchFamily="18" charset="0"/>
              </a:rPr>
              <a:t>Sajgan</a:t>
            </a:r>
            <a:r>
              <a:rPr lang="en-US" sz="1600" b="1" dirty="0" err="1">
                <a:solidFill>
                  <a:srgbClr val="0D0D0D"/>
                </a:solidFill>
                <a:latin typeface="Times New Roman" panose="02020603050405020304" pitchFamily="18" charset="0"/>
                <a:ea typeface="Times New Roman" panose="02020603050405020304" pitchFamily="18" charset="0"/>
              </a:rPr>
              <a:t>e</a:t>
            </a:r>
            <a:r>
              <a:rPr lang="en-US" sz="1200" b="1" dirty="0">
                <a:solidFill>
                  <a:srgbClr val="0D0D0D"/>
                </a:solidFill>
                <a:effectLst/>
                <a:latin typeface="Times New Roman" panose="02020603050405020304" pitchFamily="18" charset="0"/>
                <a:ea typeface="Times New Roman" panose="02020603050405020304" pitchFamily="18" charset="0"/>
              </a:rPr>
              <a:t> </a:t>
            </a:r>
            <a:endParaRPr lang="en-IN" sz="1200" dirty="0"/>
          </a:p>
        </p:txBody>
      </p:sp>
    </p:spTree>
    <p:extLst>
      <p:ext uri="{BB962C8B-B14F-4D97-AF65-F5344CB8AC3E}">
        <p14:creationId xmlns:p14="http://schemas.microsoft.com/office/powerpoint/2010/main" val="510962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293738-AAA7-44B5-8F1E-C4F1DE6EEB3F}"/>
              </a:ext>
            </a:extLst>
          </p:cNvPr>
          <p:cNvSpPr>
            <a:spLocks noGrp="1"/>
          </p:cNvSpPr>
          <p:nvPr>
            <p:ph type="subTitle" idx="1"/>
          </p:nvPr>
        </p:nvSpPr>
        <p:spPr>
          <a:xfrm>
            <a:off x="694482" y="208344"/>
            <a:ext cx="8935656" cy="6099859"/>
          </a:xfrm>
        </p:spPr>
        <p:txBody>
          <a:bodyPr>
            <a:normAutofit fontScale="25000" lnSpcReduction="20000"/>
          </a:bodyPr>
          <a:lstStyle/>
          <a:p>
            <a:pPr algn="ctr">
              <a:lnSpc>
                <a:spcPct val="107000"/>
              </a:lnSpc>
              <a:spcAft>
                <a:spcPts val="800"/>
              </a:spcAft>
            </a:pPr>
            <a:r>
              <a:rPr lang="en-US" sz="9600" b="1"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8. CONCLUSION</a:t>
            </a:r>
            <a:endParaRPr lang="en-IN" sz="9600" b="1"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8000" dirty="0">
                <a:solidFill>
                  <a:schemeClr val="tx1"/>
                </a:solidFill>
                <a:latin typeface="Times New Roman" panose="02020603050405020304" pitchFamily="18" charset="0"/>
                <a:cs typeface="Times New Roman" panose="02020603050405020304" pitchFamily="18" charset="0"/>
              </a:rPr>
              <a:t>In conclusion, online examination systems have revolutionized the way exams are conducted. These systems offer several advantages over traditional paper-based exams, including reduced administrative costs, increased efficiency, and enhanced security. Online examination systems can also be customized to meet the needs of different educational institutions and organizations. They allow for the creation of various types of questions, such as multiple-choice, short answer, and essay questions, and can even include multimedia elements like videos and images. However, online examination systems also face some challenges, such as technical glitches, connectivity issues, and concerns over cheating. It is essential to address these issues to ensure the integrity of the examination process. Overall, online examination systems offer a convenient and effective way to conduct exams, especially in today's digital age. With proper planning and implementation, these systems can enhance the learning and assessment experience for students and educators alike</a:t>
            </a:r>
            <a:r>
              <a:rPr lang="en-US" sz="6200" dirty="0">
                <a:solidFill>
                  <a:schemeClr val="tx1"/>
                </a:solidFill>
                <a:latin typeface="Times New Roman" panose="02020603050405020304" pitchFamily="18" charset="0"/>
                <a:cs typeface="Times New Roman" panose="02020603050405020304" pitchFamily="18" charset="0"/>
              </a:rPr>
              <a:t>.</a:t>
            </a:r>
            <a:endParaRPr lang="en-IN" sz="6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6200" dirty="0">
                <a:solidFill>
                  <a:srgbClr val="444444"/>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6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 name="Slide Number Placeholder 1">
            <a:extLst>
              <a:ext uri="{FF2B5EF4-FFF2-40B4-BE49-F238E27FC236}">
                <a16:creationId xmlns:a16="http://schemas.microsoft.com/office/drawing/2014/main" id="{5A0656CB-A55D-8356-918E-257D9C9BB8D6}"/>
              </a:ext>
            </a:extLst>
          </p:cNvPr>
          <p:cNvSpPr>
            <a:spLocks noGrp="1"/>
          </p:cNvSpPr>
          <p:nvPr>
            <p:ph type="sldNum" sz="quarter" idx="12"/>
          </p:nvPr>
        </p:nvSpPr>
        <p:spPr/>
        <p:txBody>
          <a:bodyPr/>
          <a:lstStyle/>
          <a:p>
            <a:r>
              <a:rPr lang="en-US" b="1" dirty="0">
                <a:solidFill>
                  <a:schemeClr val="tx1"/>
                </a:solidFill>
              </a:rPr>
              <a:t>17</a:t>
            </a:r>
          </a:p>
        </p:txBody>
      </p:sp>
    </p:spTree>
    <p:extLst>
      <p:ext uri="{BB962C8B-B14F-4D97-AF65-F5344CB8AC3E}">
        <p14:creationId xmlns:p14="http://schemas.microsoft.com/office/powerpoint/2010/main" val="3913309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F4B5C7-96B9-3BCA-0EEA-4E5120ACA180}"/>
              </a:ext>
            </a:extLst>
          </p:cNvPr>
          <p:cNvSpPr txBox="1"/>
          <p:nvPr/>
        </p:nvSpPr>
        <p:spPr>
          <a:xfrm>
            <a:off x="447039" y="225158"/>
            <a:ext cx="9958601" cy="6930102"/>
          </a:xfrm>
          <a:prstGeom prst="rect">
            <a:avLst/>
          </a:prstGeom>
          <a:noFill/>
        </p:spPr>
        <p:txBody>
          <a:bodyPr wrap="square">
            <a:spAutoFit/>
          </a:bodyPr>
          <a:lstStyle/>
          <a:p>
            <a:pPr marL="468630">
              <a:lnSpc>
                <a:spcPts val="1795"/>
              </a:lnSpc>
              <a:spcBef>
                <a:spcPts val="1075"/>
              </a:spcBef>
              <a:tabLst>
                <a:tab pos="2360930" algn="l"/>
              </a:tabLst>
            </a:pPr>
            <a:r>
              <a:rPr lang="en-US" sz="2000" b="1" kern="0" dirty="0">
                <a:effectLst/>
                <a:latin typeface="Times New Roman" panose="02020603050405020304" pitchFamily="18" charset="0"/>
                <a:ea typeface="Times New Roman" panose="02020603050405020304" pitchFamily="18" charset="0"/>
              </a:rPr>
              <a:t>                                                     9. BIBLIOGRAPHY</a:t>
            </a:r>
            <a:endParaRPr lang="en-IN" sz="2000" b="1" kern="0" dirty="0">
              <a:effectLst/>
              <a:latin typeface="Times New Roman" panose="02020603050405020304" pitchFamily="18" charset="0"/>
              <a:ea typeface="Times New Roman" panose="02020603050405020304" pitchFamily="18" charset="0"/>
            </a:endParaRPr>
          </a:p>
          <a:p>
            <a:pPr>
              <a:spcBef>
                <a:spcPts val="35"/>
              </a:spcBef>
            </a:pPr>
            <a:r>
              <a:rPr lang="en-US" sz="16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42900" lvl="0" indent="-342900">
              <a:buSzPts val="1100"/>
              <a:buFont typeface="Times New Roman" panose="02020603050405020304" pitchFamily="18" charset="0"/>
              <a:buChar char="•"/>
              <a:tabLst>
                <a:tab pos="532130" algn="l"/>
                <a:tab pos="532765" algn="l"/>
              </a:tabLst>
            </a:pPr>
            <a:r>
              <a:rPr lang="en-US" dirty="0">
                <a:effectLst/>
                <a:latin typeface="Times New Roman" panose="02020603050405020304" pitchFamily="18" charset="0"/>
                <a:ea typeface="Times New Roman" panose="02020603050405020304" pitchFamily="18" charset="0"/>
              </a:rPr>
              <a:t>HTML</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and</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CSS:</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Design</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and Build</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Websites-By</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Jon</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Docket</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342900" lvl="0" indent="-342900">
              <a:buSzPts val="1100"/>
              <a:buFont typeface="Times New Roman" panose="02020603050405020304" pitchFamily="18" charset="0"/>
              <a:buChar char="•"/>
              <a:tabLst>
                <a:tab pos="532130" algn="l"/>
                <a:tab pos="532765" algn="l"/>
              </a:tabLst>
            </a:pPr>
            <a:r>
              <a:rPr lang="en-US" dirty="0">
                <a:effectLst/>
                <a:latin typeface="Times New Roman" panose="02020603050405020304" pitchFamily="18" charset="0"/>
                <a:ea typeface="Times New Roman" panose="02020603050405020304" pitchFamily="18" charset="0"/>
              </a:rPr>
              <a:t>The Essential</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Guide to</a:t>
            </a:r>
            <a:r>
              <a:rPr lang="en-US" spc="-4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CSS</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and HTML</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Web</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Design</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(Essentials)-By</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Carignane</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342900" lvl="0" indent="-342900">
              <a:buSzPts val="1100"/>
              <a:buFont typeface="Times New Roman" panose="02020603050405020304" pitchFamily="18" charset="0"/>
              <a:buChar char="•"/>
              <a:tabLst>
                <a:tab pos="532130" algn="l"/>
                <a:tab pos="532765" algn="l"/>
              </a:tabLst>
            </a:pPr>
            <a:r>
              <a:rPr lang="en-US" dirty="0">
                <a:effectLst/>
                <a:latin typeface="Times New Roman" panose="02020603050405020304" pitchFamily="18" charset="0"/>
                <a:ea typeface="Times New Roman" panose="02020603050405020304" pitchFamily="18" charset="0"/>
              </a:rPr>
              <a:t>Smashing</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CSS: Professional</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Techniques</a:t>
            </a:r>
            <a:r>
              <a:rPr lang="en-US" spc="-3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for</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Modern</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Layout-By</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Eric Meyer</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342900" lvl="0" indent="-342900">
              <a:spcBef>
                <a:spcPts val="5"/>
              </a:spcBef>
              <a:spcAft>
                <a:spcPts val="0"/>
              </a:spcAft>
              <a:buSzPts val="1100"/>
              <a:buFont typeface="Times New Roman" panose="02020603050405020304" pitchFamily="18" charset="0"/>
              <a:buChar char="•"/>
              <a:tabLst>
                <a:tab pos="532130" algn="l"/>
                <a:tab pos="532765" algn="l"/>
              </a:tabLst>
            </a:pPr>
            <a:r>
              <a:rPr lang="en-US" dirty="0">
                <a:effectLst/>
                <a:latin typeface="Times New Roman" panose="02020603050405020304" pitchFamily="18" charset="0"/>
                <a:ea typeface="Times New Roman" panose="02020603050405020304" pitchFamily="18" charset="0"/>
              </a:rPr>
              <a:t>The Joy</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of</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PHP</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Programming:</a:t>
            </a:r>
            <a:r>
              <a:rPr lang="en-US" spc="-3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Beginner’s</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Guide-By</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Alan</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Forbes</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342900" lvl="0" indent="-342900">
              <a:buSzPts val="1100"/>
              <a:buFont typeface="Times New Roman" panose="02020603050405020304" pitchFamily="18" charset="0"/>
              <a:buChar char="•"/>
              <a:tabLst>
                <a:tab pos="532130" algn="l"/>
                <a:tab pos="532765" algn="l"/>
              </a:tabLst>
            </a:pPr>
            <a:r>
              <a:rPr lang="en-US" dirty="0">
                <a:effectLst/>
                <a:latin typeface="Times New Roman" panose="02020603050405020304" pitchFamily="18" charset="0"/>
                <a:ea typeface="Times New Roman" panose="02020603050405020304" pitchFamily="18" charset="0"/>
              </a:rPr>
              <a:t>The</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Complete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Beginner’s</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Guide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to</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Learn</a:t>
            </a:r>
            <a:r>
              <a:rPr lang="en-US" spc="-3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PHP</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Programming-By</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Bruce</a:t>
            </a:r>
            <a:r>
              <a:rPr lang="en-US" spc="-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Berke</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342900" lvl="0" indent="-342900">
              <a:buSzPts val="1100"/>
              <a:buFont typeface="Times New Roman" panose="02020603050405020304" pitchFamily="18" charset="0"/>
              <a:buChar char="•"/>
              <a:tabLst>
                <a:tab pos="532130" algn="l"/>
                <a:tab pos="532765" algn="l"/>
              </a:tabLst>
            </a:pPr>
            <a:r>
              <a:rPr lang="en-US" dirty="0">
                <a:effectLst/>
                <a:latin typeface="Times New Roman" panose="02020603050405020304" pitchFamily="18" charset="0"/>
                <a:ea typeface="Times New Roman" panose="02020603050405020304" pitchFamily="18" charset="0"/>
              </a:rPr>
              <a:t>New</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Features</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And</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Good</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Practices-By</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Josh</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Lockhart</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342900" lvl="0" indent="-342900">
              <a:buSzPts val="1100"/>
              <a:buFont typeface="Times New Roman" panose="02020603050405020304" pitchFamily="18" charset="0"/>
              <a:buChar char="•"/>
              <a:tabLst>
                <a:tab pos="532130" algn="l"/>
                <a:tab pos="532765" algn="l"/>
              </a:tabLst>
            </a:pPr>
            <a:r>
              <a:rPr lang="en-US" dirty="0">
                <a:effectLst/>
                <a:latin typeface="Times New Roman" panose="02020603050405020304" pitchFamily="18" charset="0"/>
                <a:ea typeface="Times New Roman" panose="02020603050405020304" pitchFamily="18" charset="0"/>
              </a:rPr>
              <a:t>PHP</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Advanced</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and</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Object-Oriented</a:t>
            </a:r>
            <a:r>
              <a:rPr lang="en-US" spc="-3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Programming:</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Visual</a:t>
            </a:r>
            <a:r>
              <a:rPr lang="en-US" spc="-2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QuickPro</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Guide-By</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Larry</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Ulman</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342900" lvl="0" indent="-342900">
              <a:buSzPts val="1100"/>
              <a:buFont typeface="Times New Roman" panose="02020603050405020304" pitchFamily="18" charset="0"/>
              <a:buChar char="•"/>
              <a:tabLst>
                <a:tab pos="532130" algn="l"/>
                <a:tab pos="532765" algn="l"/>
              </a:tabLst>
            </a:pPr>
            <a:r>
              <a:rPr lang="en-US" dirty="0">
                <a:effectLst/>
                <a:latin typeface="Times New Roman" panose="02020603050405020304" pitchFamily="18" charset="0"/>
                <a:ea typeface="Times New Roman" panose="02020603050405020304" pitchFamily="18" charset="0"/>
              </a:rPr>
              <a:t>SQL</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Queries</a:t>
            </a:r>
            <a:r>
              <a:rPr lang="en-US" spc="-3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for</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Mere</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Mortals-By</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John</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L.</a:t>
            </a:r>
            <a:r>
              <a:rPr lang="en-US" spc="-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Viescas</a:t>
            </a:r>
            <a:r>
              <a:rPr lang="en-US" spc="-3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and</a:t>
            </a:r>
            <a:r>
              <a:rPr lang="en-US" spc="-3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Michael</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J. Hernandez</a:t>
            </a:r>
            <a:endParaRPr lang="en-IN" dirty="0">
              <a:effectLst/>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342900" lvl="0" indent="-342900">
              <a:buSzPts val="1100"/>
              <a:buFont typeface="Times New Roman" panose="02020603050405020304" pitchFamily="18" charset="0"/>
              <a:buChar char="•"/>
              <a:tabLst>
                <a:tab pos="532130" algn="l"/>
                <a:tab pos="532765" algn="l"/>
              </a:tabLst>
            </a:pPr>
            <a:r>
              <a:rPr lang="en-US" dirty="0">
                <a:effectLst/>
                <a:latin typeface="Times New Roman" panose="02020603050405020304" pitchFamily="18" charset="0"/>
                <a:ea typeface="Times New Roman" panose="02020603050405020304" pitchFamily="18" charset="0"/>
              </a:rPr>
              <a:t>SQL</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Performance</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Tuning-y</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peter</a:t>
            </a:r>
            <a:r>
              <a:rPr lang="en-US" spc="-1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gulutzan</a:t>
            </a:r>
            <a:endParaRPr lang="en-IN" dirty="0">
              <a:effectLst/>
              <a:latin typeface="Times New Roman" panose="02020603050405020304" pitchFamily="18" charset="0"/>
              <a:ea typeface="Times New Roman" panose="02020603050405020304" pitchFamily="18" charset="0"/>
            </a:endParaRPr>
          </a:p>
          <a:p>
            <a:pPr>
              <a:spcBef>
                <a:spcPts val="30"/>
              </a:spcBef>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342900" lvl="0" indent="-342900">
              <a:buSzPts val="1100"/>
              <a:buFont typeface="Times New Roman" panose="02020603050405020304" pitchFamily="18" charset="0"/>
              <a:buChar char="•"/>
              <a:tabLst>
                <a:tab pos="532130" algn="l"/>
                <a:tab pos="532765" algn="l"/>
              </a:tabLst>
            </a:pPr>
            <a:r>
              <a:rPr lang="en-US" dirty="0">
                <a:effectLst/>
                <a:latin typeface="Times New Roman" panose="02020603050405020304" pitchFamily="18" charset="0"/>
                <a:ea typeface="Times New Roman" panose="02020603050405020304" pitchFamily="18" charset="0"/>
              </a:rPr>
              <a:t>The Art</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of</a:t>
            </a:r>
            <a:r>
              <a:rPr lang="en-US" spc="-3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Sql</a:t>
            </a:r>
            <a:r>
              <a:rPr lang="en-US" dirty="0">
                <a:effectLst/>
                <a:latin typeface="Times New Roman" panose="02020603050405020304" pitchFamily="18" charset="0"/>
                <a:ea typeface="Times New Roman" panose="02020603050405020304" pitchFamily="18" charset="0"/>
              </a:rPr>
              <a:t>-By</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Stephane </a:t>
            </a:r>
            <a:r>
              <a:rPr lang="en-US" dirty="0" err="1">
                <a:effectLst/>
                <a:latin typeface="Times New Roman" panose="02020603050405020304" pitchFamily="18" charset="0"/>
                <a:ea typeface="Times New Roman" panose="02020603050405020304" pitchFamily="18" charset="0"/>
              </a:rPr>
              <a:t>Faroult</a:t>
            </a:r>
            <a:endParaRPr lang="en-IN" dirty="0">
              <a:effectLst/>
              <a:latin typeface="Times New Roman" panose="02020603050405020304" pitchFamily="18" charset="0"/>
              <a:ea typeface="Times New Roman" panose="02020603050405020304" pitchFamily="18" charset="0"/>
            </a:endParaRPr>
          </a:p>
          <a:p>
            <a:pPr>
              <a:spcBef>
                <a:spcPts val="5"/>
              </a:spcBef>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342900" lvl="0" indent="-342900">
              <a:buSzPts val="1100"/>
              <a:buFont typeface="Times New Roman" panose="02020603050405020304" pitchFamily="18" charset="0"/>
              <a:buChar char="•"/>
              <a:tabLst>
                <a:tab pos="532130" algn="l"/>
                <a:tab pos="532765" algn="l"/>
              </a:tabLst>
            </a:pPr>
            <a:r>
              <a:rPr lang="en-US" dirty="0">
                <a:effectLst/>
                <a:latin typeface="Times New Roman" panose="02020603050405020304" pitchFamily="18" charset="0"/>
                <a:ea typeface="Times New Roman" panose="02020603050405020304" pitchFamily="18" charset="0"/>
              </a:rPr>
              <a:t>Learn</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JavaScript</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VISUALLY-By</a:t>
            </a:r>
            <a:r>
              <a:rPr lang="en-US" spc="-25"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Ivelin</a:t>
            </a:r>
            <a:r>
              <a:rPr lang="en-US" spc="-20"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Demirov</a:t>
            </a:r>
            <a:endParaRPr lang="en-IN" dirty="0">
              <a:effectLst/>
              <a:latin typeface="Times New Roman" panose="02020603050405020304" pitchFamily="18" charset="0"/>
              <a:ea typeface="Times New Roman" panose="02020603050405020304" pitchFamily="18" charset="0"/>
            </a:endParaRPr>
          </a:p>
          <a:p>
            <a:pPr marL="468630" marR="252095">
              <a:spcBef>
                <a:spcPts val="430"/>
              </a:spcBef>
              <a:spcAft>
                <a:spcPts val="0"/>
              </a:spcAft>
              <a:tabLst>
                <a:tab pos="2703830" algn="l"/>
              </a:tabLst>
            </a:pPr>
            <a:r>
              <a:rPr lang="en-US" sz="1600" b="0" kern="0" dirty="0">
                <a:effectLst/>
                <a:latin typeface="Times New Roman" panose="02020603050405020304" pitchFamily="18" charset="0"/>
                <a:ea typeface="Times New Roman" panose="02020603050405020304" pitchFamily="18" charset="0"/>
              </a:rPr>
              <a:t>                                          </a:t>
            </a:r>
            <a:endParaRPr lang="en-IN" sz="1600" b="1" kern="0" dirty="0">
              <a:effectLst/>
              <a:latin typeface="Times New Roman" panose="02020603050405020304" pitchFamily="18" charset="0"/>
              <a:ea typeface="Times New Roman" panose="02020603050405020304" pitchFamily="18" charset="0"/>
            </a:endParaRPr>
          </a:p>
        </p:txBody>
      </p:sp>
      <p:sp>
        <p:nvSpPr>
          <p:cNvPr id="2" name="Slide Number Placeholder 1">
            <a:extLst>
              <a:ext uri="{FF2B5EF4-FFF2-40B4-BE49-F238E27FC236}">
                <a16:creationId xmlns:a16="http://schemas.microsoft.com/office/drawing/2014/main" id="{1468E597-6A43-BE1A-D9FA-2E6DB3FA48F9}"/>
              </a:ext>
            </a:extLst>
          </p:cNvPr>
          <p:cNvSpPr>
            <a:spLocks noGrp="1"/>
          </p:cNvSpPr>
          <p:nvPr>
            <p:ph type="sldNum" sz="quarter" idx="12"/>
          </p:nvPr>
        </p:nvSpPr>
        <p:spPr/>
        <p:txBody>
          <a:bodyPr/>
          <a:lstStyle/>
          <a:p>
            <a:r>
              <a:rPr lang="en-US" b="1" dirty="0">
                <a:solidFill>
                  <a:schemeClr val="tx1"/>
                </a:solidFill>
              </a:rPr>
              <a:t>18</a:t>
            </a:r>
          </a:p>
        </p:txBody>
      </p:sp>
    </p:spTree>
    <p:extLst>
      <p:ext uri="{BB962C8B-B14F-4D97-AF65-F5344CB8AC3E}">
        <p14:creationId xmlns:p14="http://schemas.microsoft.com/office/powerpoint/2010/main" val="296715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83A70D-03E1-51C2-921B-EE04D937174E}"/>
              </a:ext>
            </a:extLst>
          </p:cNvPr>
          <p:cNvSpPr txBox="1"/>
          <p:nvPr/>
        </p:nvSpPr>
        <p:spPr>
          <a:xfrm>
            <a:off x="404699" y="468702"/>
            <a:ext cx="10428141" cy="5809283"/>
          </a:xfrm>
          <a:prstGeom prst="rect">
            <a:avLst/>
          </a:prstGeom>
          <a:noFill/>
        </p:spPr>
        <p:txBody>
          <a:bodyPr wrap="square">
            <a:spAutoFit/>
          </a:bodyPr>
          <a:lstStyle/>
          <a:p>
            <a:pPr marL="468630" algn="ctr">
              <a:lnSpc>
                <a:spcPts val="2010"/>
              </a:lnSpc>
              <a:spcBef>
                <a:spcPts val="1075"/>
              </a:spcBef>
              <a:tabLst>
                <a:tab pos="2132330" algn="l"/>
              </a:tabLst>
            </a:pPr>
            <a:r>
              <a:rPr lang="en-US" sz="2400" b="1" kern="0" dirty="0">
                <a:effectLst/>
                <a:latin typeface="Times New Roman" panose="02020603050405020304" pitchFamily="18" charset="0"/>
                <a:ea typeface="Times New Roman" panose="02020603050405020304" pitchFamily="18" charset="0"/>
              </a:rPr>
              <a:t>10. WEB</a:t>
            </a:r>
            <a:r>
              <a:rPr lang="en-US" sz="2400" b="1" kern="0" spc="-15"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REFERENCES</a:t>
            </a:r>
            <a:endParaRPr lang="en-IN" sz="2400" b="1" kern="0" dirty="0">
              <a:effectLst/>
              <a:latin typeface="Times New Roman" panose="02020603050405020304" pitchFamily="18" charset="0"/>
              <a:ea typeface="Times New Roman" panose="02020603050405020304" pitchFamily="18" charset="0"/>
            </a:endParaRPr>
          </a:p>
          <a:p>
            <a:pPr algn="ctr">
              <a:spcBef>
                <a:spcPts val="15"/>
              </a:spcBef>
            </a:pPr>
            <a:r>
              <a:rPr lang="en-US" sz="2000" b="1"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628650" lvl="1" indent="-171450">
              <a:buFont typeface="Arial" panose="020B0604020202020204" pitchFamily="34" charset="0"/>
              <a:buChar char="•"/>
              <a:tabLst>
                <a:tab pos="697230" algn="l"/>
                <a:tab pos="697865" algn="l"/>
              </a:tabLst>
            </a:pPr>
            <a:r>
              <a:rPr lang="en-US" sz="2000" dirty="0">
                <a:effectLst/>
                <a:latin typeface="Times New Roman" panose="02020603050405020304" pitchFamily="18" charset="0"/>
                <a:ea typeface="Times New Roman" panose="02020603050405020304" pitchFamily="18" charset="0"/>
              </a:rPr>
              <a:t>https:/</a:t>
            </a:r>
            <a:r>
              <a:rPr lang="en-US" sz="2000" strike="noStrike"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/www.w3schools.com</a:t>
            </a:r>
            <a:endParaRPr lang="en-IN" sz="2000" dirty="0">
              <a:effectLst/>
              <a:latin typeface="Times New Roman" panose="02020603050405020304" pitchFamily="18" charset="0"/>
              <a:ea typeface="Times New Roman" panose="02020603050405020304" pitchFamily="18" charset="0"/>
            </a:endParaRPr>
          </a:p>
          <a:p>
            <a:pPr>
              <a:spcBef>
                <a:spcPts val="10"/>
              </a:spcBef>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628650" lvl="1" indent="-171450">
              <a:buFont typeface="Arial" panose="020B0604020202020204" pitchFamily="34" charset="0"/>
              <a:buChar char="•"/>
              <a:tabLst>
                <a:tab pos="697230" algn="l"/>
                <a:tab pos="697865" algn="l"/>
              </a:tabLst>
            </a:pPr>
            <a:r>
              <a:rPr lang="en-US" sz="2000" dirty="0">
                <a:effectLst/>
                <a:latin typeface="Times New Roman" panose="02020603050405020304" pitchFamily="18" charset="0"/>
                <a:ea typeface="Times New Roman" panose="02020603050405020304" pitchFamily="18" charset="0"/>
              </a:rPr>
              <a:t>https:/</a:t>
            </a:r>
            <a:r>
              <a:rPr lang="en-US" sz="2000" strike="noStrike"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/www.g</a:t>
            </a:r>
            <a:r>
              <a:rPr lang="en-US" sz="2000" dirty="0">
                <a:effectLst/>
                <a:latin typeface="Times New Roman" panose="02020603050405020304" pitchFamily="18" charset="0"/>
                <a:ea typeface="Times New Roman" panose="02020603050405020304" pitchFamily="18" charset="0"/>
              </a:rPr>
              <a:t>e</a:t>
            </a:r>
            <a:r>
              <a:rPr lang="en-US" sz="2000" strike="noStrike"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eksforgeeks.org</a:t>
            </a:r>
            <a:endParaRPr lang="en-IN" sz="2000" dirty="0">
              <a:effectLst/>
              <a:latin typeface="Times New Roman" panose="02020603050405020304" pitchFamily="18" charset="0"/>
              <a:ea typeface="Times New Roman" panose="02020603050405020304" pitchFamily="18" charset="0"/>
            </a:endParaRPr>
          </a:p>
          <a:p>
            <a:pPr>
              <a:spcBef>
                <a:spcPts val="10"/>
              </a:spcBef>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628650" lvl="1" indent="-171450">
              <a:buFont typeface="Arial" panose="020B0604020202020204" pitchFamily="34" charset="0"/>
              <a:buChar char="•"/>
              <a:tabLst>
                <a:tab pos="697230" algn="l"/>
                <a:tab pos="697865" algn="l"/>
              </a:tabLst>
            </a:pPr>
            <a:r>
              <a:rPr lang="en-US" sz="2000" dirty="0">
                <a:effectLst/>
                <a:latin typeface="Times New Roman" panose="02020603050405020304" pitchFamily="18" charset="0"/>
                <a:ea typeface="Times New Roman" panose="02020603050405020304" pitchFamily="18" charset="0"/>
              </a:rPr>
              <a:t>https:/</a:t>
            </a:r>
            <a:r>
              <a:rPr lang="en-US" sz="2000" strike="noStrike" dirty="0">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/www.tutorialspoint.com</a:t>
            </a:r>
            <a:endParaRPr lang="en-IN" sz="2000" dirty="0">
              <a:effectLst/>
              <a:latin typeface="Times New Roman" panose="02020603050405020304" pitchFamily="18" charset="0"/>
              <a:ea typeface="Times New Roman" panose="02020603050405020304" pitchFamily="18" charset="0"/>
            </a:endParaRPr>
          </a:p>
          <a:p>
            <a:pPr>
              <a:spcBef>
                <a:spcPts val="5"/>
              </a:spcBef>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628650" lvl="1" indent="-171450">
              <a:spcBef>
                <a:spcPts val="5"/>
              </a:spcBef>
              <a:buFont typeface="Arial" panose="020B0604020202020204" pitchFamily="34" charset="0"/>
              <a:buChar char="•"/>
              <a:tabLst>
                <a:tab pos="697230" algn="l"/>
                <a:tab pos="697865" algn="l"/>
              </a:tabLst>
            </a:pPr>
            <a:r>
              <a:rPr lang="en-US" sz="2000" strike="noStrike" dirty="0">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https://www.youtube.com</a:t>
            </a:r>
            <a:endParaRPr lang="en-IN" sz="2000" dirty="0">
              <a:effectLst/>
              <a:latin typeface="Times New Roman" panose="02020603050405020304" pitchFamily="18" charset="0"/>
              <a:ea typeface="Times New Roman" panose="02020603050405020304" pitchFamily="18" charset="0"/>
            </a:endParaRPr>
          </a:p>
          <a:p>
            <a:pPr>
              <a:spcBef>
                <a:spcPts val="55"/>
              </a:spcBef>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628650" lvl="1" indent="-171450">
              <a:buFont typeface="Arial" panose="020B0604020202020204" pitchFamily="34" charset="0"/>
              <a:buChar char="•"/>
              <a:tabLst>
                <a:tab pos="697230" algn="l"/>
                <a:tab pos="697865" algn="l"/>
              </a:tabLst>
            </a:pPr>
            <a:r>
              <a:rPr lang="en-US" sz="2000" strike="noStrike" dirty="0">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https://www.html-css-js.com</a:t>
            </a:r>
            <a:endParaRPr lang="en-IN" sz="2000" dirty="0">
              <a:effectLst/>
              <a:latin typeface="Times New Roman" panose="02020603050405020304" pitchFamily="18" charset="0"/>
              <a:ea typeface="Times New Roman" panose="02020603050405020304" pitchFamily="18" charset="0"/>
            </a:endParaRPr>
          </a:p>
          <a:p>
            <a:pPr>
              <a:spcBef>
                <a:spcPts val="10"/>
              </a:spcBef>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628650" lvl="1" indent="-171450">
              <a:buFont typeface="Arial" panose="020B0604020202020204" pitchFamily="34" charset="0"/>
              <a:buChar char="•"/>
              <a:tabLst>
                <a:tab pos="697230" algn="l"/>
                <a:tab pos="697865" algn="l"/>
              </a:tabLst>
            </a:pPr>
            <a:r>
              <a:rPr lang="en-US" sz="2000" dirty="0">
                <a:effectLst/>
                <a:latin typeface="Times New Roman" panose="02020603050405020304" pitchFamily="18" charset="0"/>
                <a:ea typeface="Times New Roman" panose="02020603050405020304" pitchFamily="18" charset="0"/>
              </a:rPr>
              <a:t>https://</a:t>
            </a:r>
            <a:r>
              <a:rPr lang="en-US" sz="2000" strike="noStrike" dirty="0">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www.js-fiddle.net</a:t>
            </a:r>
            <a:endParaRPr lang="en-IN" sz="2000" dirty="0">
              <a:effectLst/>
              <a:latin typeface="Times New Roman" panose="02020603050405020304" pitchFamily="18" charset="0"/>
              <a:ea typeface="Times New Roman" panose="02020603050405020304" pitchFamily="18" charset="0"/>
            </a:endParaRPr>
          </a:p>
          <a:p>
            <a:pPr>
              <a:spcBef>
                <a:spcPts val="15"/>
              </a:spcBef>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628650" lvl="1" indent="-171450">
              <a:buFont typeface="Arial" panose="020B0604020202020204" pitchFamily="34" charset="0"/>
              <a:buChar char="•"/>
              <a:tabLst>
                <a:tab pos="697230" algn="l"/>
                <a:tab pos="697865" algn="l"/>
              </a:tabLst>
            </a:pPr>
            <a:r>
              <a:rPr lang="en-US" sz="2000" strike="noStrike" dirty="0">
                <a:effectLst/>
                <a:latin typeface="Times New Roman" panose="02020603050405020304" pitchFamily="18" charset="0"/>
                <a:ea typeface="Times New Roman" panose="02020603050405020304" pitchFamily="18" charset="0"/>
                <a:hlinkClick r:id="rId8">
                  <a:extLst>
                    <a:ext uri="{A12FA001-AC4F-418D-AE19-62706E023703}">
                      <ahyp:hlinkClr xmlns:ahyp="http://schemas.microsoft.com/office/drawing/2018/hyperlinkcolor" val="tx"/>
                    </a:ext>
                  </a:extLst>
                </a:hlinkClick>
              </a:rPr>
              <a:t>www.wikipedia.org</a:t>
            </a:r>
            <a:endParaRPr lang="en-IN" sz="2000" dirty="0">
              <a:effectLst/>
              <a:latin typeface="Times New Roman" panose="02020603050405020304" pitchFamily="18" charset="0"/>
              <a:ea typeface="Times New Roman" panose="02020603050405020304" pitchFamily="18" charset="0"/>
            </a:endParaRPr>
          </a:p>
          <a:p>
            <a:pPr>
              <a:spcBef>
                <a:spcPts val="15"/>
              </a:spcBef>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628650" lvl="1" indent="-171450">
              <a:buFont typeface="Arial" panose="020B0604020202020204" pitchFamily="34" charset="0"/>
              <a:buChar char="•"/>
              <a:tabLst>
                <a:tab pos="697230" algn="l"/>
                <a:tab pos="697865" algn="l"/>
              </a:tabLst>
            </a:pPr>
            <a:r>
              <a:rPr lang="en-US" sz="2000" strike="noStrike" dirty="0">
                <a:effectLst/>
                <a:latin typeface="Times New Roman" panose="02020603050405020304" pitchFamily="18" charset="0"/>
                <a:ea typeface="Times New Roman" panose="02020603050405020304" pitchFamily="18" charset="0"/>
                <a:hlinkClick r:id="rId9">
                  <a:extLst>
                    <a:ext uri="{A12FA001-AC4F-418D-AE19-62706E023703}">
                      <ahyp:hlinkClr xmlns:ahyp="http://schemas.microsoft.com/office/drawing/2018/hyperlinkcolor" val="tx"/>
                    </a:ext>
                  </a:extLst>
                </a:hlinkClick>
              </a:rPr>
              <a:t>www.youtube.com/webdevelopmen</a:t>
            </a:r>
            <a:r>
              <a:rPr lang="en-US" sz="1200" strike="noStrike" dirty="0">
                <a:effectLst/>
                <a:latin typeface="Times New Roman" panose="02020603050405020304" pitchFamily="18" charset="0"/>
                <a:ea typeface="Times New Roman" panose="02020603050405020304" pitchFamily="18" charset="0"/>
                <a:hlinkClick r:id="rId9">
                  <a:extLst>
                    <a:ext uri="{A12FA001-AC4F-418D-AE19-62706E023703}">
                      <ahyp:hlinkClr xmlns:ahyp="http://schemas.microsoft.com/office/drawing/2018/hyperlinkcolor" val="tx"/>
                    </a:ext>
                  </a:extLst>
                </a:hlinkClick>
              </a:rPr>
              <a:t>t</a:t>
            </a:r>
            <a:endParaRPr lang="en-IN" sz="1200" dirty="0">
              <a:effectLst/>
              <a:latin typeface="Times New Roman" panose="02020603050405020304" pitchFamily="18" charset="0"/>
              <a:ea typeface="Times New Roman" panose="02020603050405020304" pitchFamily="18" charset="0"/>
            </a:endParaRPr>
          </a:p>
          <a:p>
            <a:pPr algn="ctr">
              <a:spcBef>
                <a:spcPts val="15"/>
              </a:spcBef>
            </a:pPr>
            <a:r>
              <a:rPr lang="en-US" sz="12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lgn="ctr"/>
            <a:br>
              <a:rPr lang="en-US" sz="1200" dirty="0">
                <a:effectLst/>
                <a:latin typeface="Times New Roman" panose="02020603050405020304" pitchFamily="18" charset="0"/>
                <a:ea typeface="Times New Roman" panose="02020603050405020304" pitchFamily="18" charset="0"/>
              </a:rPr>
            </a:br>
            <a:endParaRPr lang="en-IN" sz="1200" dirty="0"/>
          </a:p>
        </p:txBody>
      </p:sp>
      <p:sp>
        <p:nvSpPr>
          <p:cNvPr id="2" name="Slide Number Placeholder 1">
            <a:extLst>
              <a:ext uri="{FF2B5EF4-FFF2-40B4-BE49-F238E27FC236}">
                <a16:creationId xmlns:a16="http://schemas.microsoft.com/office/drawing/2014/main" id="{7AAFFC10-8EB5-35B2-F94B-F687B46448A0}"/>
              </a:ext>
            </a:extLst>
          </p:cNvPr>
          <p:cNvSpPr>
            <a:spLocks noGrp="1"/>
          </p:cNvSpPr>
          <p:nvPr>
            <p:ph type="sldNum" sz="quarter" idx="12"/>
          </p:nvPr>
        </p:nvSpPr>
        <p:spPr/>
        <p:txBody>
          <a:bodyPr/>
          <a:lstStyle/>
          <a:p>
            <a:r>
              <a:rPr lang="en-US" b="1" dirty="0">
                <a:solidFill>
                  <a:schemeClr val="tx1"/>
                </a:solidFill>
              </a:rPr>
              <a:t>19</a:t>
            </a:r>
          </a:p>
        </p:txBody>
      </p:sp>
    </p:spTree>
    <p:extLst>
      <p:ext uri="{BB962C8B-B14F-4D97-AF65-F5344CB8AC3E}">
        <p14:creationId xmlns:p14="http://schemas.microsoft.com/office/powerpoint/2010/main" val="2646659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588285-DC10-26AE-CE04-0C1F9B2853E8}"/>
              </a:ext>
            </a:extLst>
          </p:cNvPr>
          <p:cNvSpPr txBox="1"/>
          <p:nvPr/>
        </p:nvSpPr>
        <p:spPr>
          <a:xfrm>
            <a:off x="2723002" y="2656329"/>
            <a:ext cx="6102220" cy="923330"/>
          </a:xfrm>
          <a:prstGeom prst="rect">
            <a:avLst/>
          </a:prstGeom>
          <a:noFill/>
        </p:spPr>
        <p:txBody>
          <a:bodyPr wrap="square">
            <a:spAutoFit/>
          </a:bodyPr>
          <a:lstStyle/>
          <a:p>
            <a:pPr algn="ctr"/>
            <a:r>
              <a:rPr lang="en-IN" sz="5400" b="1" dirty="0">
                <a:latin typeface="Times New Roman" panose="02020603050405020304" pitchFamily="18" charset="0"/>
                <a:cs typeface="Times New Roman" panose="02020603050405020304" pitchFamily="18" charset="0"/>
              </a:rPr>
              <a:t>Any Question?</a:t>
            </a:r>
          </a:p>
        </p:txBody>
      </p:sp>
      <p:sp>
        <p:nvSpPr>
          <p:cNvPr id="2" name="Slide Number Placeholder 1">
            <a:extLst>
              <a:ext uri="{FF2B5EF4-FFF2-40B4-BE49-F238E27FC236}">
                <a16:creationId xmlns:a16="http://schemas.microsoft.com/office/drawing/2014/main" id="{F4FF1C9F-55CE-9845-BF17-D9B756AB7BB5}"/>
              </a:ext>
            </a:extLst>
          </p:cNvPr>
          <p:cNvSpPr>
            <a:spLocks noGrp="1"/>
          </p:cNvSpPr>
          <p:nvPr>
            <p:ph type="sldNum" sz="quarter" idx="12"/>
          </p:nvPr>
        </p:nvSpPr>
        <p:spPr/>
        <p:txBody>
          <a:bodyPr/>
          <a:lstStyle/>
          <a:p>
            <a:r>
              <a:rPr lang="en-US" b="1" dirty="0">
                <a:solidFill>
                  <a:schemeClr val="tx1"/>
                </a:solidFill>
              </a:rPr>
              <a:t>19</a:t>
            </a:r>
          </a:p>
        </p:txBody>
      </p:sp>
    </p:spTree>
    <p:extLst>
      <p:ext uri="{BB962C8B-B14F-4D97-AF65-F5344CB8AC3E}">
        <p14:creationId xmlns:p14="http://schemas.microsoft.com/office/powerpoint/2010/main" val="18579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0360-2212-4B82-8EE9-3545E1391872}"/>
              </a:ext>
            </a:extLst>
          </p:cNvPr>
          <p:cNvSpPr>
            <a:spLocks noGrp="1"/>
          </p:cNvSpPr>
          <p:nvPr>
            <p:ph type="ctrTitle"/>
          </p:nvPr>
        </p:nvSpPr>
        <p:spPr>
          <a:xfrm>
            <a:off x="1935330" y="2022570"/>
            <a:ext cx="7766936" cy="1646302"/>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THANK YOU…!</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FEE11C1-47C3-5B12-8A30-3252593CB134}"/>
              </a:ext>
            </a:extLst>
          </p:cNvPr>
          <p:cNvSpPr>
            <a:spLocks noGrp="1"/>
          </p:cNvSpPr>
          <p:nvPr>
            <p:ph type="sldNum" sz="quarter" idx="12"/>
          </p:nvPr>
        </p:nvSpPr>
        <p:spPr/>
        <p:txBody>
          <a:bodyPr/>
          <a:lstStyle/>
          <a:p>
            <a:r>
              <a:rPr lang="en-US" b="1" dirty="0">
                <a:solidFill>
                  <a:schemeClr val="tx1"/>
                </a:solidFill>
              </a:rPr>
              <a:t>20</a:t>
            </a:r>
          </a:p>
        </p:txBody>
      </p:sp>
    </p:spTree>
    <p:extLst>
      <p:ext uri="{BB962C8B-B14F-4D97-AF65-F5344CB8AC3E}">
        <p14:creationId xmlns:p14="http://schemas.microsoft.com/office/powerpoint/2010/main" val="3164163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5D33D6-8C89-1093-15BE-A44064CD9442}"/>
              </a:ext>
            </a:extLst>
          </p:cNvPr>
          <p:cNvSpPr txBox="1"/>
          <p:nvPr/>
        </p:nvSpPr>
        <p:spPr>
          <a:xfrm>
            <a:off x="2409839" y="840798"/>
            <a:ext cx="6102220" cy="461665"/>
          </a:xfrm>
          <a:prstGeom prst="rect">
            <a:avLst/>
          </a:prstGeom>
          <a:noFill/>
        </p:spPr>
        <p:txBody>
          <a:bodyPr wrap="square">
            <a:spAutoFit/>
          </a:bodyPr>
          <a:lstStyle/>
          <a:p>
            <a:pPr marL="215900" marR="327660" algn="ctr">
              <a:spcBef>
                <a:spcPts val="380"/>
              </a:spcBef>
              <a:spcAft>
                <a:spcPts val="0"/>
              </a:spcAft>
            </a:pPr>
            <a:r>
              <a:rPr lang="en-US" sz="2400" b="1" dirty="0">
                <a:effectLst/>
                <a:latin typeface="Times New Roman" panose="02020603050405020304" pitchFamily="18" charset="0"/>
                <a:ea typeface="Times New Roman" panose="02020603050405020304" pitchFamily="18" charset="0"/>
              </a:rPr>
              <a:t>INDEX</a:t>
            </a:r>
            <a:endParaRPr lang="en-IN" sz="1400" dirty="0">
              <a:effectLst/>
              <a:latin typeface="Times New Roman" panose="02020603050405020304" pitchFamily="18" charset="0"/>
              <a:ea typeface="Times New Roman" panose="02020603050405020304" pitchFamily="18" charset="0"/>
            </a:endParaRPr>
          </a:p>
        </p:txBody>
      </p:sp>
      <p:graphicFrame>
        <p:nvGraphicFramePr>
          <p:cNvPr id="6" name="Table 6">
            <a:extLst>
              <a:ext uri="{FF2B5EF4-FFF2-40B4-BE49-F238E27FC236}">
                <a16:creationId xmlns:a16="http://schemas.microsoft.com/office/drawing/2014/main" id="{F0EA3588-9023-2F5B-2AB6-59C70A1EAB9C}"/>
              </a:ext>
            </a:extLst>
          </p:cNvPr>
          <p:cNvGraphicFramePr>
            <a:graphicFrameLocks noGrp="1"/>
          </p:cNvGraphicFramePr>
          <p:nvPr>
            <p:extLst>
              <p:ext uri="{D42A27DB-BD31-4B8C-83A1-F6EECF244321}">
                <p14:modId xmlns:p14="http://schemas.microsoft.com/office/powerpoint/2010/main" val="861003355"/>
              </p:ext>
            </p:extLst>
          </p:nvPr>
        </p:nvGraphicFramePr>
        <p:xfrm>
          <a:off x="1444640" y="1389380"/>
          <a:ext cx="8032619" cy="4079240"/>
        </p:xfrm>
        <a:graphic>
          <a:graphicData uri="http://schemas.openxmlformats.org/drawingml/2006/table">
            <a:tbl>
              <a:tblPr firstRow="1" bandRow="1">
                <a:tableStyleId>{5940675A-B579-460E-94D1-54222C63F5DA}</a:tableStyleId>
              </a:tblPr>
              <a:tblGrid>
                <a:gridCol w="1073020">
                  <a:extLst>
                    <a:ext uri="{9D8B030D-6E8A-4147-A177-3AD203B41FA5}">
                      <a16:colId xmlns:a16="http://schemas.microsoft.com/office/drawing/2014/main" val="3314428668"/>
                    </a:ext>
                  </a:extLst>
                </a:gridCol>
                <a:gridCol w="5654351">
                  <a:extLst>
                    <a:ext uri="{9D8B030D-6E8A-4147-A177-3AD203B41FA5}">
                      <a16:colId xmlns:a16="http://schemas.microsoft.com/office/drawing/2014/main" val="3734030695"/>
                    </a:ext>
                  </a:extLst>
                </a:gridCol>
                <a:gridCol w="1305248">
                  <a:extLst>
                    <a:ext uri="{9D8B030D-6E8A-4147-A177-3AD203B41FA5}">
                      <a16:colId xmlns:a16="http://schemas.microsoft.com/office/drawing/2014/main" val="2068908876"/>
                    </a:ext>
                  </a:extLst>
                </a:gridCol>
              </a:tblGrid>
              <a:tr h="370840">
                <a:tc>
                  <a:txBody>
                    <a:bodyPr/>
                    <a:lstStyle/>
                    <a:p>
                      <a:pPr algn="ctr"/>
                      <a:r>
                        <a:rPr lang="en-US" sz="1600" b="1" kern="1200" dirty="0">
                          <a:solidFill>
                            <a:schemeClr val="tx1"/>
                          </a:solidFill>
                          <a:effectLst/>
                          <a:latin typeface="Times New Roman" panose="02020603050405020304" pitchFamily="18" charset="0"/>
                          <a:cs typeface="Times New Roman" panose="02020603050405020304" pitchFamily="18" charset="0"/>
                        </a:rPr>
                        <a:t>SR. NO.</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a:solidFill>
                            <a:schemeClr val="tx1"/>
                          </a:solidFill>
                          <a:effectLst/>
                          <a:latin typeface="Times New Roman" panose="02020603050405020304" pitchFamily="18" charset="0"/>
                          <a:cs typeface="Times New Roman" panose="02020603050405020304" pitchFamily="18" charset="0"/>
                        </a:rPr>
                        <a:t>CHAPTER NAME</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kern="1200" dirty="0">
                          <a:solidFill>
                            <a:schemeClr val="tx1"/>
                          </a:solidFill>
                          <a:effectLst/>
                          <a:latin typeface="Times New Roman" panose="02020603050405020304" pitchFamily="18" charset="0"/>
                          <a:cs typeface="Times New Roman" panose="02020603050405020304" pitchFamily="18" charset="0"/>
                        </a:rPr>
                        <a:t>PAGE NO.</a:t>
                      </a:r>
                      <a:endParaRPr lang="en-IN" sz="16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80023913"/>
                  </a:ext>
                </a:extLst>
              </a:tr>
              <a:tr h="370840">
                <a:tc>
                  <a:txBody>
                    <a:bodyPr/>
                    <a:lstStyle/>
                    <a:p>
                      <a:pPr algn="ctr"/>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INTRODUCTION TO PROJECT</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47905810"/>
                  </a:ext>
                </a:extLst>
              </a:tr>
              <a:tr h="370840">
                <a:tc>
                  <a:txBody>
                    <a:bodyPr/>
                    <a:lstStyle/>
                    <a:p>
                      <a:pPr algn="ctr"/>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latin typeface="Times New Roman" panose="02020603050405020304" pitchFamily="18" charset="0"/>
                          <a:cs typeface="Times New Roman" panose="02020603050405020304" pitchFamily="18" charset="0"/>
                        </a:rPr>
                        <a:t>O</a:t>
                      </a:r>
                      <a:r>
                        <a:rPr lang="en-IN" sz="1600" b="0" dirty="0">
                          <a:latin typeface="Times New Roman" panose="02020603050405020304" pitchFamily="18" charset="0"/>
                          <a:cs typeface="Times New Roman" panose="02020603050405020304" pitchFamily="18" charset="0"/>
                        </a:rPr>
                        <a:t>BJECTIVE OF THE PROJECT</a:t>
                      </a:r>
                    </a:p>
                  </a:txBody>
                  <a:tcPr/>
                </a:tc>
                <a:tc>
                  <a:txBody>
                    <a:bodyPr/>
                    <a:lstStyle/>
                    <a:p>
                      <a:pPr algn="ctr"/>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6903121"/>
                  </a:ext>
                </a:extLst>
              </a:tr>
              <a:tr h="370840">
                <a:tc>
                  <a:txBody>
                    <a:bodyPr/>
                    <a:lstStyle/>
                    <a:p>
                      <a:pPr algn="ct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SCOPE  0F PROJECT</a:t>
                      </a:r>
                    </a:p>
                  </a:txBody>
                  <a:tcPr/>
                </a:tc>
                <a:tc>
                  <a:txBody>
                    <a:bodyPr/>
                    <a:lstStyle/>
                    <a:p>
                      <a:pPr algn="ct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24789682"/>
                  </a:ext>
                </a:extLst>
              </a:tr>
              <a:tr h="370840">
                <a:tc>
                  <a:txBody>
                    <a:bodyPr/>
                    <a:lstStyle/>
                    <a:p>
                      <a:pPr algn="ctr"/>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effectLst/>
                          <a:latin typeface="Times New Roman" panose="02020603050405020304" pitchFamily="18" charset="0"/>
                          <a:ea typeface="Times New Roman" panose="02020603050405020304" pitchFamily="18" charset="0"/>
                        </a:rPr>
                        <a:t>DFD</a:t>
                      </a:r>
                      <a:r>
                        <a:rPr lang="en-US" sz="1600" b="0" spc="-50" dirty="0">
                          <a:effectLst/>
                          <a:latin typeface="Times New Roman" panose="02020603050405020304" pitchFamily="18" charset="0"/>
                          <a:ea typeface="Times New Roman" panose="02020603050405020304" pitchFamily="18" charset="0"/>
                        </a:rPr>
                        <a:t> </a:t>
                      </a:r>
                      <a:r>
                        <a:rPr lang="en-US" sz="1600" b="0" dirty="0">
                          <a:effectLst/>
                          <a:latin typeface="Times New Roman" panose="02020603050405020304" pitchFamily="18" charset="0"/>
                          <a:ea typeface="Times New Roman" panose="02020603050405020304" pitchFamily="18" charset="0"/>
                        </a:rPr>
                        <a:t>(DATA</a:t>
                      </a:r>
                      <a:r>
                        <a:rPr lang="en-US" sz="1600" b="0" spc="-20" dirty="0">
                          <a:effectLst/>
                          <a:latin typeface="Times New Roman" panose="02020603050405020304" pitchFamily="18" charset="0"/>
                          <a:ea typeface="Times New Roman" panose="02020603050405020304" pitchFamily="18" charset="0"/>
                        </a:rPr>
                        <a:t> </a:t>
                      </a:r>
                      <a:r>
                        <a:rPr lang="en-US" sz="1600" b="0" dirty="0">
                          <a:effectLst/>
                          <a:latin typeface="Times New Roman" panose="02020603050405020304" pitchFamily="18" charset="0"/>
                          <a:ea typeface="Times New Roman" panose="02020603050405020304" pitchFamily="18" charset="0"/>
                        </a:rPr>
                        <a:t>FLOW</a:t>
                      </a:r>
                      <a:r>
                        <a:rPr lang="en-US" sz="1600" b="0" spc="-15" dirty="0">
                          <a:effectLst/>
                          <a:latin typeface="Times New Roman" panose="02020603050405020304" pitchFamily="18" charset="0"/>
                          <a:ea typeface="Times New Roman" panose="02020603050405020304" pitchFamily="18" charset="0"/>
                        </a:rPr>
                        <a:t> </a:t>
                      </a:r>
                      <a:r>
                        <a:rPr lang="en-US" sz="1600" b="0" dirty="0">
                          <a:effectLst/>
                          <a:latin typeface="Times New Roman" panose="02020603050405020304" pitchFamily="18" charset="0"/>
                          <a:ea typeface="Times New Roman" panose="02020603050405020304" pitchFamily="18" charset="0"/>
                        </a:rPr>
                        <a:t>DIAGRAM)</a:t>
                      </a:r>
                      <a:endParaRPr lang="en-IN" sz="1600" b="0" dirty="0"/>
                    </a:p>
                  </a:txBody>
                  <a:tcPr/>
                </a:tc>
                <a:tc>
                  <a:txBody>
                    <a:bodyPr/>
                    <a:lstStyle/>
                    <a:p>
                      <a:pPr algn="ctr"/>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09260853"/>
                  </a:ext>
                </a:extLst>
              </a:tr>
              <a:tr h="370840">
                <a:tc>
                  <a:txBody>
                    <a:bodyPr/>
                    <a:lstStyle/>
                    <a:p>
                      <a:pPr algn="ctr"/>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kern="0" dirty="0">
                          <a:effectLst/>
                          <a:latin typeface="Times New Roman" panose="02020603050405020304" pitchFamily="18" charset="0"/>
                          <a:ea typeface="Times New Roman" panose="02020603050405020304" pitchFamily="18" charset="0"/>
                        </a:rPr>
                        <a:t>ENTITY</a:t>
                      </a:r>
                      <a:r>
                        <a:rPr lang="en-US" sz="1600" b="0" kern="0" spc="-60" dirty="0">
                          <a:effectLst/>
                          <a:latin typeface="Times New Roman" panose="02020603050405020304" pitchFamily="18" charset="0"/>
                          <a:ea typeface="Times New Roman" panose="02020603050405020304" pitchFamily="18" charset="0"/>
                        </a:rPr>
                        <a:t> </a:t>
                      </a:r>
                      <a:r>
                        <a:rPr lang="en-US" sz="1600" b="0" kern="0" dirty="0">
                          <a:effectLst/>
                          <a:latin typeface="Times New Roman" panose="02020603050405020304" pitchFamily="18" charset="0"/>
                          <a:ea typeface="Times New Roman" panose="02020603050405020304" pitchFamily="18" charset="0"/>
                        </a:rPr>
                        <a:t>RELATIONSHIP</a:t>
                      </a:r>
                      <a:r>
                        <a:rPr lang="en-US" sz="1600" b="0" kern="0" spc="-35" dirty="0">
                          <a:effectLst/>
                          <a:latin typeface="Times New Roman" panose="02020603050405020304" pitchFamily="18" charset="0"/>
                          <a:ea typeface="Times New Roman" panose="02020603050405020304" pitchFamily="18" charset="0"/>
                        </a:rPr>
                        <a:t> </a:t>
                      </a:r>
                      <a:r>
                        <a:rPr lang="en-US" sz="1600" b="0" kern="0" dirty="0">
                          <a:effectLst/>
                          <a:latin typeface="Times New Roman" panose="02020603050405020304" pitchFamily="18" charset="0"/>
                          <a:ea typeface="Times New Roman" panose="02020603050405020304" pitchFamily="18" charset="0"/>
                        </a:rPr>
                        <a:t>DIAGRAM</a:t>
                      </a:r>
                      <a:r>
                        <a:rPr lang="en-US" sz="1600" b="0" kern="0" spc="-30" dirty="0">
                          <a:effectLst/>
                          <a:latin typeface="Times New Roman" panose="02020603050405020304" pitchFamily="18" charset="0"/>
                          <a:ea typeface="Times New Roman" panose="02020603050405020304" pitchFamily="18" charset="0"/>
                        </a:rPr>
                        <a:t> </a:t>
                      </a:r>
                      <a:r>
                        <a:rPr lang="en-US" sz="1600" b="0" kern="0" dirty="0">
                          <a:effectLst/>
                          <a:latin typeface="Times New Roman" panose="02020603050405020304" pitchFamily="18" charset="0"/>
                          <a:ea typeface="Times New Roman" panose="02020603050405020304" pitchFamily="18" charset="0"/>
                        </a:rPr>
                        <a:t>(E-R)</a:t>
                      </a:r>
                      <a:endParaRPr lang="en-IN" sz="1600" b="0" kern="0" dirty="0">
                        <a:effectLst/>
                        <a:latin typeface="Times New Roman" panose="02020603050405020304" pitchFamily="18" charset="0"/>
                        <a:ea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5309883"/>
                  </a:ext>
                </a:extLst>
              </a:tr>
              <a:tr h="370840">
                <a:tc>
                  <a:txBody>
                    <a:bodyPr/>
                    <a:lstStyle/>
                    <a:p>
                      <a:pPr algn="ctr"/>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effectLst/>
                          <a:latin typeface="Times New Roman" panose="02020603050405020304" pitchFamily="18" charset="0"/>
                          <a:ea typeface="Times New Roman" panose="02020603050405020304" pitchFamily="18" charset="0"/>
                        </a:rPr>
                        <a:t>DATA</a:t>
                      </a:r>
                      <a:r>
                        <a:rPr lang="en-US" sz="1600" b="0" spc="-50" dirty="0">
                          <a:effectLst/>
                          <a:latin typeface="Times New Roman" panose="02020603050405020304" pitchFamily="18" charset="0"/>
                          <a:ea typeface="Times New Roman" panose="02020603050405020304" pitchFamily="18" charset="0"/>
                        </a:rPr>
                        <a:t> </a:t>
                      </a:r>
                      <a:r>
                        <a:rPr lang="en-US" sz="1600" b="0" dirty="0">
                          <a:effectLst/>
                          <a:latin typeface="Times New Roman" panose="02020603050405020304" pitchFamily="18" charset="0"/>
                          <a:ea typeface="Times New Roman" panose="02020603050405020304" pitchFamily="18" charset="0"/>
                        </a:rPr>
                        <a:t>DICTIONARY</a:t>
                      </a:r>
                      <a:endParaRPr lang="en-IN" sz="1600" b="0" dirty="0"/>
                    </a:p>
                  </a:txBody>
                  <a:tcPr/>
                </a:tc>
                <a:tc>
                  <a:txBody>
                    <a:bodyPr/>
                    <a:lstStyle/>
                    <a:p>
                      <a:pPr algn="ctr"/>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3928844"/>
                  </a:ext>
                </a:extLst>
              </a:tr>
              <a:tr h="370840">
                <a:tc>
                  <a:txBody>
                    <a:bodyPr/>
                    <a:lstStyle/>
                    <a:p>
                      <a:pPr algn="ctr"/>
                      <a:r>
                        <a:rPr lang="en-US" dirty="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600" b="0" dirty="0">
                          <a:latin typeface="Times New Roman" panose="02020603050405020304" pitchFamily="18" charset="0"/>
                          <a:cs typeface="Times New Roman" panose="02020603050405020304" pitchFamily="18" charset="0"/>
                        </a:rPr>
                        <a:t>OUTPUT SCREENSHOT</a:t>
                      </a:r>
                    </a:p>
                  </a:txBody>
                  <a:tcPr/>
                </a:tc>
                <a:tc>
                  <a:txBody>
                    <a:bodyPr/>
                    <a:lstStyle/>
                    <a:p>
                      <a:pPr algn="ctr"/>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3474486"/>
                  </a:ext>
                </a:extLst>
              </a:tr>
              <a:tr h="370840">
                <a:tc>
                  <a:txBody>
                    <a:bodyPr/>
                    <a:lstStyle/>
                    <a:p>
                      <a:pPr algn="ctr"/>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sz="1600" b="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3400165"/>
                  </a:ext>
                </a:extLst>
              </a:tr>
              <a:tr h="370840">
                <a:tc>
                  <a:txBody>
                    <a:bodyPr/>
                    <a:lstStyle/>
                    <a:p>
                      <a:pPr algn="ctr"/>
                      <a:r>
                        <a:rPr lang="en-US" dirty="0">
                          <a:latin typeface="Times New Roman" panose="02020603050405020304" pitchFamily="18" charset="0"/>
                          <a:cs typeface="Times New Roman" panose="02020603050405020304" pitchFamily="18" charset="0"/>
                        </a:rPr>
                        <a:t>9.</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kern="0" dirty="0">
                          <a:effectLst/>
                          <a:latin typeface="Times New Roman" panose="02020603050405020304" pitchFamily="18" charset="0"/>
                          <a:ea typeface="Times New Roman" panose="02020603050405020304" pitchFamily="18" charset="0"/>
                        </a:rPr>
                        <a:t>BIBLIOGRAPHY</a:t>
                      </a:r>
                      <a:endParaRPr lang="en-IN" sz="1600" b="0" kern="0" dirty="0">
                        <a:effectLst/>
                        <a:latin typeface="Times New Roman" panose="02020603050405020304" pitchFamily="18" charset="0"/>
                        <a:ea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8174845"/>
                  </a:ext>
                </a:extLst>
              </a:tr>
              <a:tr h="370840">
                <a:tc>
                  <a:txBody>
                    <a:bodyPr/>
                    <a:lstStyle/>
                    <a:p>
                      <a:pPr algn="ctr"/>
                      <a:r>
                        <a:rPr lang="en-US" dirty="0">
                          <a:latin typeface="Times New Roman" panose="02020603050405020304" pitchFamily="18" charset="0"/>
                          <a:cs typeface="Times New Roman" panose="02020603050405020304" pitchFamily="18" charset="0"/>
                        </a:rPr>
                        <a:t>10.</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kern="0" dirty="0">
                          <a:effectLst/>
                          <a:latin typeface="Times New Roman" panose="02020603050405020304" pitchFamily="18" charset="0"/>
                          <a:ea typeface="Times New Roman" panose="02020603050405020304" pitchFamily="18" charset="0"/>
                        </a:rPr>
                        <a:t>WEB</a:t>
                      </a:r>
                      <a:r>
                        <a:rPr lang="en-US" sz="1600" b="0" kern="0" spc="-15" dirty="0">
                          <a:effectLst/>
                          <a:latin typeface="Times New Roman" panose="02020603050405020304" pitchFamily="18" charset="0"/>
                          <a:ea typeface="Times New Roman" panose="02020603050405020304" pitchFamily="18" charset="0"/>
                        </a:rPr>
                        <a:t> </a:t>
                      </a:r>
                      <a:r>
                        <a:rPr lang="en-US" sz="1600" b="0" kern="0" dirty="0">
                          <a:effectLst/>
                          <a:latin typeface="Times New Roman" panose="02020603050405020304" pitchFamily="18" charset="0"/>
                          <a:ea typeface="Times New Roman" panose="02020603050405020304" pitchFamily="18" charset="0"/>
                        </a:rPr>
                        <a:t>REFERENCES</a:t>
                      </a:r>
                      <a:endParaRPr lang="en-IN" sz="1600" b="0" kern="0" dirty="0">
                        <a:effectLst/>
                        <a:latin typeface="Times New Roman" panose="02020603050405020304" pitchFamily="18" charset="0"/>
                        <a:ea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19</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3930384"/>
                  </a:ext>
                </a:extLst>
              </a:tr>
            </a:tbl>
          </a:graphicData>
        </a:graphic>
      </p:graphicFrame>
    </p:spTree>
    <p:extLst>
      <p:ext uri="{BB962C8B-B14F-4D97-AF65-F5344CB8AC3E}">
        <p14:creationId xmlns:p14="http://schemas.microsoft.com/office/powerpoint/2010/main" val="2926551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FE8306C-F47B-4B36-ACFC-F5DF79BC1FCD}"/>
              </a:ext>
            </a:extLst>
          </p:cNvPr>
          <p:cNvSpPr>
            <a:spLocks noGrp="1"/>
          </p:cNvSpPr>
          <p:nvPr>
            <p:ph type="subTitle" idx="1"/>
          </p:nvPr>
        </p:nvSpPr>
        <p:spPr>
          <a:xfrm>
            <a:off x="763039" y="-156782"/>
            <a:ext cx="9532138" cy="7014781"/>
          </a:xfrm>
        </p:spPr>
        <p:txBody>
          <a:bodyPr>
            <a:normAutofit/>
          </a:bodyPr>
          <a:lstStyle/>
          <a:p>
            <a:pPr algn="ctr">
              <a:lnSpc>
                <a:spcPct val="150000"/>
              </a:lnSpc>
            </a:pP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IN"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 INTRODUCTION TO PROJECT</a:t>
            </a:r>
          </a:p>
          <a:p>
            <a:pPr marL="342900" indent="-342900" algn="l">
              <a:buClr>
                <a:srgbClr val="333333"/>
              </a:buClr>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Online Examination System is a project that enables online exams for students and teachers.</a:t>
            </a:r>
          </a:p>
          <a:p>
            <a:pPr marL="342900" indent="-342900" algn="l">
              <a:buClr>
                <a:srgbClr val="333333"/>
              </a:buClr>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It is cost-effective and scalable, replacing traditional pen and paper-based exams.</a:t>
            </a:r>
          </a:p>
          <a:p>
            <a:pPr marL="342900" indent="-342900" algn="l">
              <a:buClr>
                <a:srgbClr val="333333"/>
              </a:buClr>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Exams can be taken on desktops, laptops, or mobile devices with a browser.</a:t>
            </a:r>
          </a:p>
          <a:p>
            <a:pPr marL="342900" indent="-342900" algn="l">
              <a:buClr>
                <a:srgbClr val="333333"/>
              </a:buClr>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Instant result generation is available for objective type questions.</a:t>
            </a:r>
          </a:p>
          <a:p>
            <a:pPr marL="342900" indent="-342900" algn="l">
              <a:buClr>
                <a:srgbClr val="333333"/>
              </a:buClr>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The system simplifies exam activities, including defining exam patterns and question banks.</a:t>
            </a:r>
          </a:p>
          <a:p>
            <a:pPr marL="342900" indent="-342900" algn="l">
              <a:buClr>
                <a:srgbClr val="333333"/>
              </a:buClr>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The system saves time and money for both examinees and examiners.</a:t>
            </a:r>
          </a:p>
          <a:p>
            <a:pPr marL="342900" indent="-342900" algn="l">
              <a:buClr>
                <a:srgbClr val="333333"/>
              </a:buClr>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Compared to traditional offline exams, online exams are quicker, easier, and provide immediate results.</a:t>
            </a:r>
          </a:p>
          <a:p>
            <a:pPr marL="342900" indent="-342900" algn="l">
              <a:buClr>
                <a:srgbClr val="333333"/>
              </a:buClr>
              <a:buFont typeface="Wingdings" panose="05000000000000000000" pitchFamily="2" charset="2"/>
              <a:buChar char="q"/>
            </a:pPr>
            <a:r>
              <a:rPr lang="en-US" sz="2000" b="0" i="0" dirty="0">
                <a:solidFill>
                  <a:schemeClr val="tx1"/>
                </a:solidFill>
                <a:effectLst/>
                <a:latin typeface="Times New Roman" panose="02020603050405020304" pitchFamily="18" charset="0"/>
                <a:cs typeface="Times New Roman" panose="02020603050405020304" pitchFamily="18" charset="0"/>
              </a:rPr>
              <a:t>The system provides a time limit for completing the exam.</a:t>
            </a:r>
          </a:p>
          <a:p>
            <a:pPr marL="171450" marR="321310" indent="-171450" algn="just">
              <a:lnSpc>
                <a:spcPct val="150000"/>
              </a:lnSpc>
              <a:spcAft>
                <a:spcPts val="1230"/>
              </a:spcAft>
              <a:buFont typeface="Wingdings" panose="05000000000000000000" pitchFamily="2" charset="2"/>
              <a:buChar char="v"/>
            </a:pPr>
            <a:endParaRPr lang="en-IN"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FA1F23A-1AA7-9FA4-92AF-0E0631628006}"/>
              </a:ext>
            </a:extLst>
          </p:cNvPr>
          <p:cNvSpPr>
            <a:spLocks noGrp="1"/>
          </p:cNvSpPr>
          <p:nvPr>
            <p:ph type="sldNum" sz="quarter" idx="12"/>
          </p:nvPr>
        </p:nvSpPr>
        <p:spPr>
          <a:xfrm>
            <a:off x="4845769" y="6492875"/>
            <a:ext cx="683339" cy="365125"/>
          </a:xfrm>
        </p:spPr>
        <p:txBody>
          <a:bodyPr/>
          <a:lstStyle/>
          <a:p>
            <a:r>
              <a:rPr lang="en-US" b="1" dirty="0">
                <a:solidFill>
                  <a:srgbClr val="333333"/>
                </a:solidFill>
              </a:rPr>
              <a:t>1</a:t>
            </a:r>
          </a:p>
        </p:txBody>
      </p:sp>
    </p:spTree>
    <p:extLst>
      <p:ext uri="{BB962C8B-B14F-4D97-AF65-F5344CB8AC3E}">
        <p14:creationId xmlns:p14="http://schemas.microsoft.com/office/powerpoint/2010/main" val="2403634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25F8F8-788D-8144-20EC-7E5A0BA0B3D1}"/>
              </a:ext>
            </a:extLst>
          </p:cNvPr>
          <p:cNvSpPr txBox="1"/>
          <p:nvPr/>
        </p:nvSpPr>
        <p:spPr>
          <a:xfrm>
            <a:off x="2783577" y="261392"/>
            <a:ext cx="6148755"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2. O</a:t>
            </a:r>
            <a:r>
              <a:rPr lang="en-IN" sz="2400" b="1" dirty="0">
                <a:latin typeface="Times New Roman" panose="02020603050405020304" pitchFamily="18" charset="0"/>
                <a:cs typeface="Times New Roman" panose="02020603050405020304" pitchFamily="18" charset="0"/>
              </a:rPr>
              <a:t>BJECTIVE OF THE PROJECT</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DF322D5-0A42-1619-F1B8-8CA34A3A99F5}"/>
              </a:ext>
            </a:extLst>
          </p:cNvPr>
          <p:cNvSpPr txBox="1"/>
          <p:nvPr/>
        </p:nvSpPr>
        <p:spPr>
          <a:xfrm>
            <a:off x="604338" y="723057"/>
            <a:ext cx="9491384" cy="5196615"/>
          </a:xfrm>
          <a:prstGeom prst="rect">
            <a:avLst/>
          </a:prstGeom>
          <a:noFill/>
        </p:spPr>
        <p:txBody>
          <a:bodyPr wrap="square">
            <a:spAutoFit/>
          </a:bodyPr>
          <a:lstStyle/>
          <a:p>
            <a:pPr marL="342900" indent="-342900" algn="l">
              <a:lnSpc>
                <a:spcPct val="150000"/>
              </a:lnSpc>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Efficiency: Online examination systems save time and resources by automating many manual processes involved in conducting exams.</a:t>
            </a:r>
          </a:p>
          <a:p>
            <a:pPr marL="342900" indent="-342900" algn="l">
              <a:lnSpc>
                <a:spcPct val="150000"/>
              </a:lnSpc>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Accessibility: Students can take exams from any location with an internet connection, making it easier for them to participate in exams.</a:t>
            </a:r>
          </a:p>
          <a:p>
            <a:pPr marL="342900" indent="-342900" algn="l">
              <a:lnSpc>
                <a:spcPct val="150000"/>
              </a:lnSpc>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Security: Online examination systems use advanced security measures to prevent cheating and protect the integrity of the exam.</a:t>
            </a:r>
          </a:p>
          <a:p>
            <a:pPr marL="342900" indent="-342900" algn="l">
              <a:lnSpc>
                <a:spcPct val="150000"/>
              </a:lnSpc>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Instant results: Online examination systems provide instant results to students and allow them to review their performance in real-time.</a:t>
            </a:r>
          </a:p>
          <a:p>
            <a:pPr marL="342900" indent="-342900" algn="l">
              <a:lnSpc>
                <a:spcPct val="150000"/>
              </a:lnSpc>
              <a:buFont typeface="Wingdings" panose="05000000000000000000" pitchFamily="2" charset="2"/>
              <a:buChar char="q"/>
            </a:pPr>
            <a:r>
              <a:rPr lang="en-US" sz="2000" b="0" i="0" dirty="0">
                <a:effectLst/>
                <a:latin typeface="Times New Roman" panose="02020603050405020304" pitchFamily="18" charset="0"/>
                <a:cs typeface="Times New Roman" panose="02020603050405020304" pitchFamily="18" charset="0"/>
              </a:rPr>
              <a:t>Cost-effective: Online examination systems are cost-effective compared to traditional exam methods as they reduce the need for paper, printing, and manual labor.</a:t>
            </a:r>
          </a:p>
          <a:p>
            <a:pPr>
              <a:lnSpc>
                <a:spcPct val="150000"/>
              </a:lnSpc>
            </a:pPr>
            <a:endParaRPr lang="en-US" sz="2400" b="0" i="0" dirty="0">
              <a:effectLst/>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DE0D0E9-88BF-D59A-3E10-450F59330DA2}"/>
              </a:ext>
            </a:extLst>
          </p:cNvPr>
          <p:cNvSpPr>
            <a:spLocks noGrp="1"/>
          </p:cNvSpPr>
          <p:nvPr>
            <p:ph type="sldNum" sz="quarter" idx="12"/>
          </p:nvPr>
        </p:nvSpPr>
        <p:spPr>
          <a:xfrm>
            <a:off x="4666691" y="6492875"/>
            <a:ext cx="683339" cy="365125"/>
          </a:xfrm>
        </p:spPr>
        <p:txBody>
          <a:bodyPr/>
          <a:lstStyle/>
          <a:p>
            <a:r>
              <a:rPr lang="en-US" b="1" dirty="0">
                <a:solidFill>
                  <a:srgbClr val="333333"/>
                </a:solidFill>
              </a:rPr>
              <a:t>2</a:t>
            </a:r>
          </a:p>
        </p:txBody>
      </p:sp>
    </p:spTree>
    <p:extLst>
      <p:ext uri="{BB962C8B-B14F-4D97-AF65-F5344CB8AC3E}">
        <p14:creationId xmlns:p14="http://schemas.microsoft.com/office/powerpoint/2010/main" val="36549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EF44E0-FF2A-DAE8-0399-ED54145BBD53}"/>
              </a:ext>
            </a:extLst>
          </p:cNvPr>
          <p:cNvSpPr txBox="1"/>
          <p:nvPr/>
        </p:nvSpPr>
        <p:spPr>
          <a:xfrm>
            <a:off x="196771" y="103527"/>
            <a:ext cx="9389682" cy="6180025"/>
          </a:xfrm>
          <a:prstGeom prst="rect">
            <a:avLst/>
          </a:prstGeom>
          <a:noFill/>
        </p:spPr>
        <p:txBody>
          <a:bodyPr wrap="square">
            <a:spAutoFit/>
          </a:bodyPr>
          <a:lstStyle/>
          <a:p>
            <a:pPr marL="0" indent="0" algn="ctr">
              <a:lnSpc>
                <a:spcPct val="150000"/>
              </a:lnSpc>
              <a:buNone/>
            </a:pPr>
            <a:r>
              <a:rPr lang="en-US" sz="2400" b="1" dirty="0">
                <a:latin typeface="Times New Roman" panose="02020603050405020304" pitchFamily="18" charset="0"/>
                <a:cs typeface="Times New Roman" panose="02020603050405020304" pitchFamily="18" charset="0"/>
              </a:rPr>
              <a:t>3. SCOPE  0F PROJECT</a:t>
            </a:r>
          </a:p>
          <a:p>
            <a:pPr marL="342900" indent="-342900" algn="just">
              <a:lnSpc>
                <a:spcPct val="150000"/>
              </a:lnSpc>
              <a:buFont typeface="Wingdings" panose="05000000000000000000" pitchFamily="2" charset="2"/>
              <a:buChar char="q"/>
            </a:pPr>
            <a:r>
              <a:rPr lang="en-US" sz="2200" b="0" i="0" dirty="0">
                <a:solidFill>
                  <a:srgbClr val="374151"/>
                </a:solidFill>
                <a:effectLst/>
                <a:latin typeface="Söhne"/>
              </a:rPr>
              <a:t>User Management: Allows students to create accounts, log in, and access their respective dashboards.</a:t>
            </a:r>
          </a:p>
          <a:p>
            <a:pPr marL="342900" indent="-342900" algn="just">
              <a:lnSpc>
                <a:spcPct val="150000"/>
              </a:lnSpc>
              <a:buFont typeface="Wingdings" panose="05000000000000000000" pitchFamily="2" charset="2"/>
              <a:buChar char="q"/>
            </a:pPr>
            <a:r>
              <a:rPr lang="en-US" sz="2200" b="0" i="0" dirty="0">
                <a:solidFill>
                  <a:srgbClr val="374151"/>
                </a:solidFill>
                <a:effectLst/>
                <a:latin typeface="Söhne"/>
              </a:rPr>
              <a:t>Exam Management: Admin can create, schedule, and manage exams, add questions, set time limits, and specify the exam format.</a:t>
            </a:r>
          </a:p>
          <a:p>
            <a:pPr marL="342900" indent="-342900" algn="just">
              <a:lnSpc>
                <a:spcPct val="150000"/>
              </a:lnSpc>
              <a:buFont typeface="Wingdings" panose="05000000000000000000" pitchFamily="2" charset="2"/>
              <a:buChar char="q"/>
            </a:pPr>
            <a:r>
              <a:rPr lang="en-US" sz="2200" b="0" i="0" dirty="0">
                <a:solidFill>
                  <a:srgbClr val="374151"/>
                </a:solidFill>
                <a:effectLst/>
                <a:latin typeface="Söhne"/>
              </a:rPr>
              <a:t>Question Bank: A repository of questions that can be used to create exams. Questions can be added, edited, and categorized for easy retrieval.</a:t>
            </a:r>
          </a:p>
          <a:p>
            <a:pPr marL="342900" indent="-342900" algn="just">
              <a:lnSpc>
                <a:spcPct val="150000"/>
              </a:lnSpc>
              <a:buFont typeface="Wingdings" panose="05000000000000000000" pitchFamily="2" charset="2"/>
              <a:buChar char="q"/>
            </a:pPr>
            <a:r>
              <a:rPr lang="en-US" sz="2200" b="0" i="0" dirty="0">
                <a:solidFill>
                  <a:srgbClr val="374151"/>
                </a:solidFill>
                <a:effectLst/>
                <a:latin typeface="Söhne"/>
              </a:rPr>
              <a:t>Exam Taking: Students can take exams online on the platform, with randomized questions and order to ensure each student gets a unique exam.</a:t>
            </a:r>
          </a:p>
          <a:p>
            <a:pPr marL="342900" indent="-342900" algn="just">
              <a:lnSpc>
                <a:spcPct val="150000"/>
              </a:lnSpc>
              <a:buFont typeface="Wingdings" panose="05000000000000000000" pitchFamily="2" charset="2"/>
              <a:buChar char="q"/>
            </a:pPr>
            <a:r>
              <a:rPr lang="en-US" sz="2200" b="0" i="0" dirty="0">
                <a:solidFill>
                  <a:srgbClr val="374151"/>
                </a:solidFill>
                <a:effectLst/>
                <a:latin typeface="Söhne"/>
              </a:rPr>
              <a:t>Results: The system automatically marks exams and provides immediate feedback, allowing students to review the results, mark manually, and provide feedback</a:t>
            </a:r>
            <a:r>
              <a:rPr lang="en-US" sz="2000" b="0" i="0" dirty="0">
                <a:solidFill>
                  <a:srgbClr val="374151"/>
                </a:solidFill>
                <a:effectLst/>
                <a:latin typeface="Söhne"/>
              </a:rPr>
              <a:t>.</a:t>
            </a:r>
          </a:p>
        </p:txBody>
      </p:sp>
      <p:sp>
        <p:nvSpPr>
          <p:cNvPr id="2" name="Slide Number Placeholder 1">
            <a:extLst>
              <a:ext uri="{FF2B5EF4-FFF2-40B4-BE49-F238E27FC236}">
                <a16:creationId xmlns:a16="http://schemas.microsoft.com/office/drawing/2014/main" id="{2C2C75AC-866D-2C10-A723-A729C3FFDD97}"/>
              </a:ext>
            </a:extLst>
          </p:cNvPr>
          <p:cNvSpPr>
            <a:spLocks noGrp="1"/>
          </p:cNvSpPr>
          <p:nvPr>
            <p:ph type="sldNum" sz="quarter" idx="12"/>
          </p:nvPr>
        </p:nvSpPr>
        <p:spPr>
          <a:xfrm flipH="1">
            <a:off x="3942381" y="6492875"/>
            <a:ext cx="1898461" cy="365125"/>
          </a:xfrm>
        </p:spPr>
        <p:txBody>
          <a:bodyPr/>
          <a:lstStyle/>
          <a:p>
            <a:r>
              <a:rPr lang="en-US" b="1" dirty="0">
                <a:solidFill>
                  <a:srgbClr val="333333"/>
                </a:solidFill>
              </a:rPr>
              <a:t>3</a:t>
            </a:r>
          </a:p>
        </p:txBody>
      </p:sp>
    </p:spTree>
    <p:extLst>
      <p:ext uri="{BB962C8B-B14F-4D97-AF65-F5344CB8AC3E}">
        <p14:creationId xmlns:p14="http://schemas.microsoft.com/office/powerpoint/2010/main" val="3649803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D53C9E-B352-BDB9-83EF-C76A2C74DC3E}"/>
              </a:ext>
            </a:extLst>
          </p:cNvPr>
          <p:cNvSpPr txBox="1"/>
          <p:nvPr/>
        </p:nvSpPr>
        <p:spPr>
          <a:xfrm>
            <a:off x="2464313" y="289124"/>
            <a:ext cx="6102220" cy="461665"/>
          </a:xfrm>
          <a:prstGeom prst="rect">
            <a:avLst/>
          </a:prstGeom>
          <a:noFill/>
        </p:spPr>
        <p:txBody>
          <a:bodyPr wrap="square">
            <a:spAutoFit/>
          </a:bodyPr>
          <a:lstStyle/>
          <a:p>
            <a:pPr algn="ctr"/>
            <a:r>
              <a:rPr lang="en-US" sz="2400" b="1" dirty="0">
                <a:effectLst/>
                <a:latin typeface="Times New Roman" panose="02020603050405020304" pitchFamily="18" charset="0"/>
                <a:ea typeface="Times New Roman" panose="02020603050405020304" pitchFamily="18" charset="0"/>
              </a:rPr>
              <a:t>4. DFD</a:t>
            </a:r>
            <a:r>
              <a:rPr lang="en-US" sz="2400" b="1" spc="-5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(DATA</a:t>
            </a:r>
            <a:r>
              <a:rPr lang="en-US" sz="2400" b="1" spc="-2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FLOW</a:t>
            </a:r>
            <a:r>
              <a:rPr lang="en-US" sz="2400" b="1" spc="-1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DIAGRAM)</a:t>
            </a:r>
            <a:endParaRPr lang="en-IN" sz="2400" dirty="0"/>
          </a:p>
        </p:txBody>
      </p:sp>
      <p:grpSp>
        <p:nvGrpSpPr>
          <p:cNvPr id="8" name="Group 7">
            <a:extLst>
              <a:ext uri="{FF2B5EF4-FFF2-40B4-BE49-F238E27FC236}">
                <a16:creationId xmlns:a16="http://schemas.microsoft.com/office/drawing/2014/main" id="{37B53722-B2AC-23BE-1B25-1B457DFE8268}"/>
              </a:ext>
            </a:extLst>
          </p:cNvPr>
          <p:cNvGrpSpPr>
            <a:grpSpLocks/>
          </p:cNvGrpSpPr>
          <p:nvPr/>
        </p:nvGrpSpPr>
        <p:grpSpPr bwMode="auto">
          <a:xfrm>
            <a:off x="2404649" y="957748"/>
            <a:ext cx="6291580" cy="2829293"/>
            <a:chOff x="20" y="20"/>
            <a:chExt cx="9908" cy="5276"/>
          </a:xfrm>
        </p:grpSpPr>
        <p:sp>
          <p:nvSpPr>
            <p:cNvPr id="9" name="AutoShape 53">
              <a:extLst>
                <a:ext uri="{FF2B5EF4-FFF2-40B4-BE49-F238E27FC236}">
                  <a16:creationId xmlns:a16="http://schemas.microsoft.com/office/drawing/2014/main" id="{E589C88A-A286-11BD-FAD5-D03A9BB6AC06}"/>
                </a:ext>
              </a:extLst>
            </p:cNvPr>
            <p:cNvSpPr>
              <a:spLocks/>
            </p:cNvSpPr>
            <p:nvPr/>
          </p:nvSpPr>
          <p:spPr bwMode="auto">
            <a:xfrm>
              <a:off x="1681" y="2186"/>
              <a:ext cx="2202" cy="139"/>
            </a:xfrm>
            <a:custGeom>
              <a:avLst/>
              <a:gdLst>
                <a:gd name="T0" fmla="+- 0 1797 1681"/>
                <a:gd name="T1" fmla="*/ T0 w 2202"/>
                <a:gd name="T2" fmla="+- 0 2202 2186"/>
                <a:gd name="T3" fmla="*/ 2202 h 139"/>
                <a:gd name="T4" fmla="+- 0 1678 1681"/>
                <a:gd name="T5" fmla="*/ T4 w 2202"/>
                <a:gd name="T6" fmla="+- 0 2271 2186"/>
                <a:gd name="T7" fmla="*/ 2271 h 139"/>
                <a:gd name="T8" fmla="+- 0 1797 1681"/>
                <a:gd name="T9" fmla="*/ T8 w 2202"/>
                <a:gd name="T10" fmla="+- 0 2340 2186"/>
                <a:gd name="T11" fmla="*/ 2340 h 139"/>
                <a:gd name="T12" fmla="+- 0 1797 1681"/>
                <a:gd name="T13" fmla="*/ T12 w 2202"/>
                <a:gd name="T14" fmla="+- 0 2282 2186"/>
                <a:gd name="T15" fmla="*/ 2282 h 139"/>
                <a:gd name="T16" fmla="+- 0 1777 1681"/>
                <a:gd name="T17" fmla="*/ T16 w 2202"/>
                <a:gd name="T18" fmla="+- 0 2282 2186"/>
                <a:gd name="T19" fmla="*/ 2282 h 139"/>
                <a:gd name="T20" fmla="+- 0 1777 1681"/>
                <a:gd name="T21" fmla="*/ T20 w 2202"/>
                <a:gd name="T22" fmla="+- 0 2259 2186"/>
                <a:gd name="T23" fmla="*/ 2259 h 139"/>
                <a:gd name="T24" fmla="+- 0 1797 1681"/>
                <a:gd name="T25" fmla="*/ T24 w 2202"/>
                <a:gd name="T26" fmla="+- 0 2259 2186"/>
                <a:gd name="T27" fmla="*/ 2259 h 139"/>
                <a:gd name="T28" fmla="+- 0 1797 1681"/>
                <a:gd name="T29" fmla="*/ T28 w 2202"/>
                <a:gd name="T30" fmla="+- 0 2202 2186"/>
                <a:gd name="T31" fmla="*/ 2202 h 139"/>
                <a:gd name="T32" fmla="+- 0 1797 1681"/>
                <a:gd name="T33" fmla="*/ T32 w 2202"/>
                <a:gd name="T34" fmla="+- 0 2259 2186"/>
                <a:gd name="T35" fmla="*/ 2259 h 139"/>
                <a:gd name="T36" fmla="+- 0 1777 1681"/>
                <a:gd name="T37" fmla="*/ T36 w 2202"/>
                <a:gd name="T38" fmla="+- 0 2259 2186"/>
                <a:gd name="T39" fmla="*/ 2259 h 139"/>
                <a:gd name="T40" fmla="+- 0 1777 1681"/>
                <a:gd name="T41" fmla="*/ T40 w 2202"/>
                <a:gd name="T42" fmla="+- 0 2282 2186"/>
                <a:gd name="T43" fmla="*/ 2282 h 139"/>
                <a:gd name="T44" fmla="+- 0 1797 1681"/>
                <a:gd name="T45" fmla="*/ T44 w 2202"/>
                <a:gd name="T46" fmla="+- 0 2282 2186"/>
                <a:gd name="T47" fmla="*/ 2282 h 139"/>
                <a:gd name="T48" fmla="+- 0 1797 1681"/>
                <a:gd name="T49" fmla="*/ T48 w 2202"/>
                <a:gd name="T50" fmla="+- 0 2259 2186"/>
                <a:gd name="T51" fmla="*/ 2259 h 139"/>
                <a:gd name="T52" fmla="+- 0 3877 1681"/>
                <a:gd name="T53" fmla="*/ T52 w 2202"/>
                <a:gd name="T54" fmla="+- 0 2250 2186"/>
                <a:gd name="T55" fmla="*/ 2250 h 139"/>
                <a:gd name="T56" fmla="+- 0 1797 1681"/>
                <a:gd name="T57" fmla="*/ T56 w 2202"/>
                <a:gd name="T58" fmla="+- 0 2259 2186"/>
                <a:gd name="T59" fmla="*/ 2259 h 139"/>
                <a:gd name="T60" fmla="+- 0 1797 1681"/>
                <a:gd name="T61" fmla="*/ T60 w 2202"/>
                <a:gd name="T62" fmla="+- 0 2282 2186"/>
                <a:gd name="T63" fmla="*/ 2282 h 139"/>
                <a:gd name="T64" fmla="+- 0 3877 1681"/>
                <a:gd name="T65" fmla="*/ T64 w 2202"/>
                <a:gd name="T66" fmla="+- 0 2273 2186"/>
                <a:gd name="T67" fmla="*/ 2273 h 139"/>
                <a:gd name="T68" fmla="+- 0 3877 1681"/>
                <a:gd name="T69" fmla="*/ T68 w 2202"/>
                <a:gd name="T70" fmla="+- 0 2250 2186"/>
                <a:gd name="T71" fmla="*/ 2250 h 13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2202" h="139">
                  <a:moveTo>
                    <a:pt x="116" y="16"/>
                  </a:moveTo>
                  <a:lnTo>
                    <a:pt x="-3" y="85"/>
                  </a:lnTo>
                  <a:lnTo>
                    <a:pt x="116" y="154"/>
                  </a:lnTo>
                  <a:lnTo>
                    <a:pt x="116" y="96"/>
                  </a:lnTo>
                  <a:lnTo>
                    <a:pt x="96" y="96"/>
                  </a:lnTo>
                  <a:lnTo>
                    <a:pt x="96" y="73"/>
                  </a:lnTo>
                  <a:lnTo>
                    <a:pt x="116" y="73"/>
                  </a:lnTo>
                  <a:lnTo>
                    <a:pt x="116" y="16"/>
                  </a:lnTo>
                  <a:close/>
                  <a:moveTo>
                    <a:pt x="116" y="73"/>
                  </a:moveTo>
                  <a:lnTo>
                    <a:pt x="96" y="73"/>
                  </a:lnTo>
                  <a:lnTo>
                    <a:pt x="96" y="96"/>
                  </a:lnTo>
                  <a:lnTo>
                    <a:pt x="116" y="96"/>
                  </a:lnTo>
                  <a:lnTo>
                    <a:pt x="116" y="73"/>
                  </a:lnTo>
                  <a:close/>
                  <a:moveTo>
                    <a:pt x="2196" y="64"/>
                  </a:moveTo>
                  <a:lnTo>
                    <a:pt x="116" y="73"/>
                  </a:lnTo>
                  <a:lnTo>
                    <a:pt x="116" y="96"/>
                  </a:lnTo>
                  <a:lnTo>
                    <a:pt x="2196" y="87"/>
                  </a:lnTo>
                  <a:lnTo>
                    <a:pt x="2196"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algn="ctr"/>
              <a:endParaRPr lang="en-IN"/>
            </a:p>
          </p:txBody>
        </p:sp>
        <p:sp>
          <p:nvSpPr>
            <p:cNvPr id="10" name="Freeform 52">
              <a:extLst>
                <a:ext uri="{FF2B5EF4-FFF2-40B4-BE49-F238E27FC236}">
                  <a16:creationId xmlns:a16="http://schemas.microsoft.com/office/drawing/2014/main" id="{46CA94E7-4407-32D0-D955-7A0E436048A2}"/>
                </a:ext>
              </a:extLst>
            </p:cNvPr>
            <p:cNvSpPr>
              <a:spLocks/>
            </p:cNvSpPr>
            <p:nvPr/>
          </p:nvSpPr>
          <p:spPr bwMode="auto">
            <a:xfrm>
              <a:off x="3748" y="1184"/>
              <a:ext cx="2249" cy="1654"/>
            </a:xfrm>
            <a:custGeom>
              <a:avLst/>
              <a:gdLst>
                <a:gd name="T0" fmla="+- 0 4774 3748"/>
                <a:gd name="T1" fmla="*/ T0 w 2249"/>
                <a:gd name="T2" fmla="+- 0 1203 1184"/>
                <a:gd name="T3" fmla="*/ 1203 h 1654"/>
                <a:gd name="T4" fmla="+- 0 4596 3748"/>
                <a:gd name="T5" fmla="*/ T4 w 2249"/>
                <a:gd name="T6" fmla="+- 0 1224 1184"/>
                <a:gd name="T7" fmla="*/ 1224 h 1654"/>
                <a:gd name="T8" fmla="+- 0 4429 3748"/>
                <a:gd name="T9" fmla="*/ T8 w 2249"/>
                <a:gd name="T10" fmla="+- 0 1265 1184"/>
                <a:gd name="T11" fmla="*/ 1265 h 1654"/>
                <a:gd name="T12" fmla="+- 0 4275 3748"/>
                <a:gd name="T13" fmla="*/ T12 w 2249"/>
                <a:gd name="T14" fmla="+- 0 1324 1184"/>
                <a:gd name="T15" fmla="*/ 1324 h 1654"/>
                <a:gd name="T16" fmla="+- 0 4135 3748"/>
                <a:gd name="T17" fmla="*/ T16 w 2249"/>
                <a:gd name="T18" fmla="+- 0 1399 1184"/>
                <a:gd name="T19" fmla="*/ 1399 h 1654"/>
                <a:gd name="T20" fmla="+- 0 4013 3748"/>
                <a:gd name="T21" fmla="*/ T20 w 2249"/>
                <a:gd name="T22" fmla="+- 0 1489 1184"/>
                <a:gd name="T23" fmla="*/ 1489 h 1654"/>
                <a:gd name="T24" fmla="+- 0 3912 3748"/>
                <a:gd name="T25" fmla="*/ T24 w 2249"/>
                <a:gd name="T26" fmla="+- 0 1592 1184"/>
                <a:gd name="T27" fmla="*/ 1592 h 1654"/>
                <a:gd name="T28" fmla="+- 0 3832 3748"/>
                <a:gd name="T29" fmla="*/ T28 w 2249"/>
                <a:gd name="T30" fmla="+- 0 1705 1184"/>
                <a:gd name="T31" fmla="*/ 1705 h 1654"/>
                <a:gd name="T32" fmla="+- 0 3757 3748"/>
                <a:gd name="T33" fmla="*/ T32 w 2249"/>
                <a:gd name="T34" fmla="+- 0 1893 1184"/>
                <a:gd name="T35" fmla="*/ 1893 h 1654"/>
                <a:gd name="T36" fmla="+- 0 3747 3748"/>
                <a:gd name="T37" fmla="*/ T36 w 2249"/>
                <a:gd name="T38" fmla="+- 0 2094 1184"/>
                <a:gd name="T39" fmla="*/ 2094 h 1654"/>
                <a:gd name="T40" fmla="+- 0 3832 3748"/>
                <a:gd name="T41" fmla="*/ T40 w 2249"/>
                <a:gd name="T42" fmla="+- 0 2348 1184"/>
                <a:gd name="T43" fmla="*/ 2348 h 1654"/>
                <a:gd name="T44" fmla="+- 0 3912 3748"/>
                <a:gd name="T45" fmla="*/ T44 w 2249"/>
                <a:gd name="T46" fmla="+- 0 2461 1184"/>
                <a:gd name="T47" fmla="*/ 2461 h 1654"/>
                <a:gd name="T48" fmla="+- 0 4013 3748"/>
                <a:gd name="T49" fmla="*/ T48 w 2249"/>
                <a:gd name="T50" fmla="+- 0 2564 1184"/>
                <a:gd name="T51" fmla="*/ 2564 h 1654"/>
                <a:gd name="T52" fmla="+- 0 4135 3748"/>
                <a:gd name="T53" fmla="*/ T52 w 2249"/>
                <a:gd name="T54" fmla="+- 0 2654 1184"/>
                <a:gd name="T55" fmla="*/ 2654 h 1654"/>
                <a:gd name="T56" fmla="+- 0 4275 3748"/>
                <a:gd name="T57" fmla="*/ T56 w 2249"/>
                <a:gd name="T58" fmla="+- 0 2729 1184"/>
                <a:gd name="T59" fmla="*/ 2729 h 1654"/>
                <a:gd name="T60" fmla="+- 0 4429 3748"/>
                <a:gd name="T61" fmla="*/ T60 w 2249"/>
                <a:gd name="T62" fmla="+- 0 2787 1184"/>
                <a:gd name="T63" fmla="*/ 2787 h 1654"/>
                <a:gd name="T64" fmla="+- 0 4596 3748"/>
                <a:gd name="T65" fmla="*/ T64 w 2249"/>
                <a:gd name="T66" fmla="+- 0 2829 1184"/>
                <a:gd name="T67" fmla="*/ 2829 h 1654"/>
                <a:gd name="T68" fmla="+- 0 4774 3748"/>
                <a:gd name="T69" fmla="*/ T68 w 2249"/>
                <a:gd name="T70" fmla="+- 0 2850 1184"/>
                <a:gd name="T71" fmla="*/ 2850 h 1654"/>
                <a:gd name="T72" fmla="+- 0 4958 3748"/>
                <a:gd name="T73" fmla="*/ T72 w 2249"/>
                <a:gd name="T74" fmla="+- 0 2850 1184"/>
                <a:gd name="T75" fmla="*/ 2850 h 1654"/>
                <a:gd name="T76" fmla="+- 0 5135 3748"/>
                <a:gd name="T77" fmla="*/ T76 w 2249"/>
                <a:gd name="T78" fmla="+- 0 2829 1184"/>
                <a:gd name="T79" fmla="*/ 2829 h 1654"/>
                <a:gd name="T80" fmla="+- 0 5303 3748"/>
                <a:gd name="T81" fmla="*/ T80 w 2249"/>
                <a:gd name="T82" fmla="+- 0 2787 1184"/>
                <a:gd name="T83" fmla="*/ 2787 h 1654"/>
                <a:gd name="T84" fmla="+- 0 5457 3748"/>
                <a:gd name="T85" fmla="*/ T84 w 2249"/>
                <a:gd name="T86" fmla="+- 0 2729 1184"/>
                <a:gd name="T87" fmla="*/ 2729 h 1654"/>
                <a:gd name="T88" fmla="+- 0 5596 3748"/>
                <a:gd name="T89" fmla="*/ T88 w 2249"/>
                <a:gd name="T90" fmla="+- 0 2654 1184"/>
                <a:gd name="T91" fmla="*/ 2654 h 1654"/>
                <a:gd name="T92" fmla="+- 0 5718 3748"/>
                <a:gd name="T93" fmla="*/ T92 w 2249"/>
                <a:gd name="T94" fmla="+- 0 2564 1184"/>
                <a:gd name="T95" fmla="*/ 2564 h 1654"/>
                <a:gd name="T96" fmla="+- 0 5820 3748"/>
                <a:gd name="T97" fmla="*/ T96 w 2249"/>
                <a:gd name="T98" fmla="+- 0 2461 1184"/>
                <a:gd name="T99" fmla="*/ 2461 h 1654"/>
                <a:gd name="T100" fmla="+- 0 5900 3748"/>
                <a:gd name="T101" fmla="*/ T100 w 2249"/>
                <a:gd name="T102" fmla="+- 0 2348 1184"/>
                <a:gd name="T103" fmla="*/ 2348 h 1654"/>
                <a:gd name="T104" fmla="+- 0 5974 3748"/>
                <a:gd name="T105" fmla="*/ T104 w 2249"/>
                <a:gd name="T106" fmla="+- 0 2160 1184"/>
                <a:gd name="T107" fmla="*/ 2160 h 1654"/>
                <a:gd name="T108" fmla="+- 0 5985 3748"/>
                <a:gd name="T109" fmla="*/ T108 w 2249"/>
                <a:gd name="T110" fmla="+- 0 1958 1184"/>
                <a:gd name="T111" fmla="*/ 1958 h 1654"/>
                <a:gd name="T112" fmla="+- 0 5900 3748"/>
                <a:gd name="T113" fmla="*/ T112 w 2249"/>
                <a:gd name="T114" fmla="+- 0 1705 1184"/>
                <a:gd name="T115" fmla="*/ 1705 h 1654"/>
                <a:gd name="T116" fmla="+- 0 5820 3748"/>
                <a:gd name="T117" fmla="*/ T116 w 2249"/>
                <a:gd name="T118" fmla="+- 0 1592 1184"/>
                <a:gd name="T119" fmla="*/ 1592 h 1654"/>
                <a:gd name="T120" fmla="+- 0 5718 3748"/>
                <a:gd name="T121" fmla="*/ T120 w 2249"/>
                <a:gd name="T122" fmla="+- 0 1489 1184"/>
                <a:gd name="T123" fmla="*/ 1489 h 1654"/>
                <a:gd name="T124" fmla="+- 0 5596 3748"/>
                <a:gd name="T125" fmla="*/ T124 w 2249"/>
                <a:gd name="T126" fmla="+- 0 1399 1184"/>
                <a:gd name="T127" fmla="*/ 1399 h 1654"/>
                <a:gd name="T128" fmla="+- 0 5457 3748"/>
                <a:gd name="T129" fmla="*/ T128 w 2249"/>
                <a:gd name="T130" fmla="+- 0 1324 1184"/>
                <a:gd name="T131" fmla="*/ 1324 h 1654"/>
                <a:gd name="T132" fmla="+- 0 5303 3748"/>
                <a:gd name="T133" fmla="*/ T132 w 2249"/>
                <a:gd name="T134" fmla="+- 0 1265 1184"/>
                <a:gd name="T135" fmla="*/ 1265 h 1654"/>
                <a:gd name="T136" fmla="+- 0 5135 3748"/>
                <a:gd name="T137" fmla="*/ T136 w 2249"/>
                <a:gd name="T138" fmla="+- 0 1224 1184"/>
                <a:gd name="T139" fmla="*/ 1224 h 1654"/>
                <a:gd name="T140" fmla="+- 0 4958 3748"/>
                <a:gd name="T141" fmla="*/ T140 w 2249"/>
                <a:gd name="T142" fmla="+- 0 1203 1184"/>
                <a:gd name="T143" fmla="*/ 1203 h 165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Lst>
              <a:rect l="0" t="0" r="r" b="b"/>
              <a:pathLst>
                <a:path w="2249" h="1654">
                  <a:moveTo>
                    <a:pt x="1118" y="17"/>
                  </a:moveTo>
                  <a:lnTo>
                    <a:pt x="1026" y="19"/>
                  </a:lnTo>
                  <a:lnTo>
                    <a:pt x="935" y="27"/>
                  </a:lnTo>
                  <a:lnTo>
                    <a:pt x="848" y="40"/>
                  </a:lnTo>
                  <a:lnTo>
                    <a:pt x="763" y="58"/>
                  </a:lnTo>
                  <a:lnTo>
                    <a:pt x="681" y="81"/>
                  </a:lnTo>
                  <a:lnTo>
                    <a:pt x="602" y="109"/>
                  </a:lnTo>
                  <a:lnTo>
                    <a:pt x="527" y="140"/>
                  </a:lnTo>
                  <a:lnTo>
                    <a:pt x="455" y="176"/>
                  </a:lnTo>
                  <a:lnTo>
                    <a:pt x="387" y="215"/>
                  </a:lnTo>
                  <a:lnTo>
                    <a:pt x="324" y="258"/>
                  </a:lnTo>
                  <a:lnTo>
                    <a:pt x="265" y="305"/>
                  </a:lnTo>
                  <a:lnTo>
                    <a:pt x="212" y="355"/>
                  </a:lnTo>
                  <a:lnTo>
                    <a:pt x="164" y="408"/>
                  </a:lnTo>
                  <a:lnTo>
                    <a:pt x="120" y="463"/>
                  </a:lnTo>
                  <a:lnTo>
                    <a:pt x="84" y="521"/>
                  </a:lnTo>
                  <a:lnTo>
                    <a:pt x="52" y="582"/>
                  </a:lnTo>
                  <a:lnTo>
                    <a:pt x="9" y="709"/>
                  </a:lnTo>
                  <a:lnTo>
                    <a:pt x="-5" y="843"/>
                  </a:lnTo>
                  <a:lnTo>
                    <a:pt x="-1" y="910"/>
                  </a:lnTo>
                  <a:lnTo>
                    <a:pt x="27" y="1041"/>
                  </a:lnTo>
                  <a:lnTo>
                    <a:pt x="84" y="1164"/>
                  </a:lnTo>
                  <a:lnTo>
                    <a:pt x="120" y="1222"/>
                  </a:lnTo>
                  <a:lnTo>
                    <a:pt x="164" y="1277"/>
                  </a:lnTo>
                  <a:lnTo>
                    <a:pt x="212" y="1330"/>
                  </a:lnTo>
                  <a:lnTo>
                    <a:pt x="265" y="1380"/>
                  </a:lnTo>
                  <a:lnTo>
                    <a:pt x="324" y="1427"/>
                  </a:lnTo>
                  <a:lnTo>
                    <a:pt x="387" y="1470"/>
                  </a:lnTo>
                  <a:lnTo>
                    <a:pt x="455" y="1509"/>
                  </a:lnTo>
                  <a:lnTo>
                    <a:pt x="527" y="1545"/>
                  </a:lnTo>
                  <a:lnTo>
                    <a:pt x="602" y="1576"/>
                  </a:lnTo>
                  <a:lnTo>
                    <a:pt x="681" y="1603"/>
                  </a:lnTo>
                  <a:lnTo>
                    <a:pt x="763" y="1627"/>
                  </a:lnTo>
                  <a:lnTo>
                    <a:pt x="848" y="1645"/>
                  </a:lnTo>
                  <a:lnTo>
                    <a:pt x="935" y="1658"/>
                  </a:lnTo>
                  <a:lnTo>
                    <a:pt x="1026" y="1666"/>
                  </a:lnTo>
                  <a:lnTo>
                    <a:pt x="1118" y="1668"/>
                  </a:lnTo>
                  <a:lnTo>
                    <a:pt x="1210" y="1666"/>
                  </a:lnTo>
                  <a:lnTo>
                    <a:pt x="1300" y="1658"/>
                  </a:lnTo>
                  <a:lnTo>
                    <a:pt x="1387" y="1645"/>
                  </a:lnTo>
                  <a:lnTo>
                    <a:pt x="1473" y="1627"/>
                  </a:lnTo>
                  <a:lnTo>
                    <a:pt x="1555" y="1603"/>
                  </a:lnTo>
                  <a:lnTo>
                    <a:pt x="1634" y="1576"/>
                  </a:lnTo>
                  <a:lnTo>
                    <a:pt x="1709" y="1545"/>
                  </a:lnTo>
                  <a:lnTo>
                    <a:pt x="1781" y="1509"/>
                  </a:lnTo>
                  <a:lnTo>
                    <a:pt x="1848" y="1470"/>
                  </a:lnTo>
                  <a:lnTo>
                    <a:pt x="1911" y="1427"/>
                  </a:lnTo>
                  <a:lnTo>
                    <a:pt x="1970" y="1380"/>
                  </a:lnTo>
                  <a:lnTo>
                    <a:pt x="2024" y="1330"/>
                  </a:lnTo>
                  <a:lnTo>
                    <a:pt x="2072" y="1277"/>
                  </a:lnTo>
                  <a:lnTo>
                    <a:pt x="2116" y="1222"/>
                  </a:lnTo>
                  <a:lnTo>
                    <a:pt x="2152" y="1164"/>
                  </a:lnTo>
                  <a:lnTo>
                    <a:pt x="2184" y="1103"/>
                  </a:lnTo>
                  <a:lnTo>
                    <a:pt x="2226" y="976"/>
                  </a:lnTo>
                  <a:lnTo>
                    <a:pt x="2241" y="843"/>
                  </a:lnTo>
                  <a:lnTo>
                    <a:pt x="2237" y="774"/>
                  </a:lnTo>
                  <a:lnTo>
                    <a:pt x="2208" y="644"/>
                  </a:lnTo>
                  <a:lnTo>
                    <a:pt x="2152" y="521"/>
                  </a:lnTo>
                  <a:lnTo>
                    <a:pt x="2116" y="463"/>
                  </a:lnTo>
                  <a:lnTo>
                    <a:pt x="2072" y="408"/>
                  </a:lnTo>
                  <a:lnTo>
                    <a:pt x="2024" y="355"/>
                  </a:lnTo>
                  <a:lnTo>
                    <a:pt x="1970" y="305"/>
                  </a:lnTo>
                  <a:lnTo>
                    <a:pt x="1911" y="258"/>
                  </a:lnTo>
                  <a:lnTo>
                    <a:pt x="1848" y="215"/>
                  </a:lnTo>
                  <a:lnTo>
                    <a:pt x="1781" y="176"/>
                  </a:lnTo>
                  <a:lnTo>
                    <a:pt x="1709" y="140"/>
                  </a:lnTo>
                  <a:lnTo>
                    <a:pt x="1634" y="109"/>
                  </a:lnTo>
                  <a:lnTo>
                    <a:pt x="1555" y="81"/>
                  </a:lnTo>
                  <a:lnTo>
                    <a:pt x="1473" y="58"/>
                  </a:lnTo>
                  <a:lnTo>
                    <a:pt x="1387" y="40"/>
                  </a:lnTo>
                  <a:lnTo>
                    <a:pt x="1300" y="27"/>
                  </a:lnTo>
                  <a:lnTo>
                    <a:pt x="1210" y="19"/>
                  </a:lnTo>
                  <a:lnTo>
                    <a:pt x="111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algn="ctr"/>
              <a:endParaRPr lang="en-IN"/>
            </a:p>
          </p:txBody>
        </p:sp>
        <p:sp>
          <p:nvSpPr>
            <p:cNvPr id="11" name="Freeform 51">
              <a:extLst>
                <a:ext uri="{FF2B5EF4-FFF2-40B4-BE49-F238E27FC236}">
                  <a16:creationId xmlns:a16="http://schemas.microsoft.com/office/drawing/2014/main" id="{C25951F3-170A-BA3D-9A5B-C32858D39529}"/>
                </a:ext>
              </a:extLst>
            </p:cNvPr>
            <p:cNvSpPr>
              <a:spLocks/>
            </p:cNvSpPr>
            <p:nvPr/>
          </p:nvSpPr>
          <p:spPr bwMode="auto">
            <a:xfrm>
              <a:off x="3748" y="1184"/>
              <a:ext cx="2249" cy="1654"/>
            </a:xfrm>
            <a:custGeom>
              <a:avLst/>
              <a:gdLst>
                <a:gd name="T0" fmla="+- 0 3757 3748"/>
                <a:gd name="T1" fmla="*/ T0 w 2249"/>
                <a:gd name="T2" fmla="+- 0 1893 1184"/>
                <a:gd name="T3" fmla="*/ 1893 h 1654"/>
                <a:gd name="T4" fmla="+- 0 3832 3748"/>
                <a:gd name="T5" fmla="*/ T4 w 2249"/>
                <a:gd name="T6" fmla="+- 0 1705 1184"/>
                <a:gd name="T7" fmla="*/ 1705 h 1654"/>
                <a:gd name="T8" fmla="+- 0 3912 3748"/>
                <a:gd name="T9" fmla="*/ T8 w 2249"/>
                <a:gd name="T10" fmla="+- 0 1592 1184"/>
                <a:gd name="T11" fmla="*/ 1592 h 1654"/>
                <a:gd name="T12" fmla="+- 0 4013 3748"/>
                <a:gd name="T13" fmla="*/ T12 w 2249"/>
                <a:gd name="T14" fmla="+- 0 1489 1184"/>
                <a:gd name="T15" fmla="*/ 1489 h 1654"/>
                <a:gd name="T16" fmla="+- 0 4135 3748"/>
                <a:gd name="T17" fmla="*/ T16 w 2249"/>
                <a:gd name="T18" fmla="+- 0 1399 1184"/>
                <a:gd name="T19" fmla="*/ 1399 h 1654"/>
                <a:gd name="T20" fmla="+- 0 4275 3748"/>
                <a:gd name="T21" fmla="*/ T20 w 2249"/>
                <a:gd name="T22" fmla="+- 0 1324 1184"/>
                <a:gd name="T23" fmla="*/ 1324 h 1654"/>
                <a:gd name="T24" fmla="+- 0 4429 3748"/>
                <a:gd name="T25" fmla="*/ T24 w 2249"/>
                <a:gd name="T26" fmla="+- 0 1265 1184"/>
                <a:gd name="T27" fmla="*/ 1265 h 1654"/>
                <a:gd name="T28" fmla="+- 0 4596 3748"/>
                <a:gd name="T29" fmla="*/ T28 w 2249"/>
                <a:gd name="T30" fmla="+- 0 1224 1184"/>
                <a:gd name="T31" fmla="*/ 1224 h 1654"/>
                <a:gd name="T32" fmla="+- 0 4774 3748"/>
                <a:gd name="T33" fmla="*/ T32 w 2249"/>
                <a:gd name="T34" fmla="+- 0 1203 1184"/>
                <a:gd name="T35" fmla="*/ 1203 h 1654"/>
                <a:gd name="T36" fmla="+- 0 4958 3748"/>
                <a:gd name="T37" fmla="*/ T36 w 2249"/>
                <a:gd name="T38" fmla="+- 0 1203 1184"/>
                <a:gd name="T39" fmla="*/ 1203 h 1654"/>
                <a:gd name="T40" fmla="+- 0 5135 3748"/>
                <a:gd name="T41" fmla="*/ T40 w 2249"/>
                <a:gd name="T42" fmla="+- 0 1224 1184"/>
                <a:gd name="T43" fmla="*/ 1224 h 1654"/>
                <a:gd name="T44" fmla="+- 0 5303 3748"/>
                <a:gd name="T45" fmla="*/ T44 w 2249"/>
                <a:gd name="T46" fmla="+- 0 1265 1184"/>
                <a:gd name="T47" fmla="*/ 1265 h 1654"/>
                <a:gd name="T48" fmla="+- 0 5457 3748"/>
                <a:gd name="T49" fmla="*/ T48 w 2249"/>
                <a:gd name="T50" fmla="+- 0 1324 1184"/>
                <a:gd name="T51" fmla="*/ 1324 h 1654"/>
                <a:gd name="T52" fmla="+- 0 5596 3748"/>
                <a:gd name="T53" fmla="*/ T52 w 2249"/>
                <a:gd name="T54" fmla="+- 0 1399 1184"/>
                <a:gd name="T55" fmla="*/ 1399 h 1654"/>
                <a:gd name="T56" fmla="+- 0 5718 3748"/>
                <a:gd name="T57" fmla="*/ T56 w 2249"/>
                <a:gd name="T58" fmla="+- 0 1489 1184"/>
                <a:gd name="T59" fmla="*/ 1489 h 1654"/>
                <a:gd name="T60" fmla="+- 0 5820 3748"/>
                <a:gd name="T61" fmla="*/ T60 w 2249"/>
                <a:gd name="T62" fmla="+- 0 1592 1184"/>
                <a:gd name="T63" fmla="*/ 1592 h 1654"/>
                <a:gd name="T64" fmla="+- 0 5900 3748"/>
                <a:gd name="T65" fmla="*/ T64 w 2249"/>
                <a:gd name="T66" fmla="+- 0 1705 1184"/>
                <a:gd name="T67" fmla="*/ 1705 h 1654"/>
                <a:gd name="T68" fmla="+- 0 5974 3748"/>
                <a:gd name="T69" fmla="*/ T68 w 2249"/>
                <a:gd name="T70" fmla="+- 0 1893 1184"/>
                <a:gd name="T71" fmla="*/ 1893 h 1654"/>
                <a:gd name="T72" fmla="+- 0 5985 3748"/>
                <a:gd name="T73" fmla="*/ T72 w 2249"/>
                <a:gd name="T74" fmla="+- 0 2094 1184"/>
                <a:gd name="T75" fmla="*/ 2094 h 1654"/>
                <a:gd name="T76" fmla="+- 0 5900 3748"/>
                <a:gd name="T77" fmla="*/ T76 w 2249"/>
                <a:gd name="T78" fmla="+- 0 2348 1184"/>
                <a:gd name="T79" fmla="*/ 2348 h 1654"/>
                <a:gd name="T80" fmla="+- 0 5820 3748"/>
                <a:gd name="T81" fmla="*/ T80 w 2249"/>
                <a:gd name="T82" fmla="+- 0 2461 1184"/>
                <a:gd name="T83" fmla="*/ 2461 h 1654"/>
                <a:gd name="T84" fmla="+- 0 5718 3748"/>
                <a:gd name="T85" fmla="*/ T84 w 2249"/>
                <a:gd name="T86" fmla="+- 0 2564 1184"/>
                <a:gd name="T87" fmla="*/ 2564 h 1654"/>
                <a:gd name="T88" fmla="+- 0 5596 3748"/>
                <a:gd name="T89" fmla="*/ T88 w 2249"/>
                <a:gd name="T90" fmla="+- 0 2654 1184"/>
                <a:gd name="T91" fmla="*/ 2654 h 1654"/>
                <a:gd name="T92" fmla="+- 0 5457 3748"/>
                <a:gd name="T93" fmla="*/ T92 w 2249"/>
                <a:gd name="T94" fmla="+- 0 2729 1184"/>
                <a:gd name="T95" fmla="*/ 2729 h 1654"/>
                <a:gd name="T96" fmla="+- 0 5303 3748"/>
                <a:gd name="T97" fmla="*/ T96 w 2249"/>
                <a:gd name="T98" fmla="+- 0 2787 1184"/>
                <a:gd name="T99" fmla="*/ 2787 h 1654"/>
                <a:gd name="T100" fmla="+- 0 5135 3748"/>
                <a:gd name="T101" fmla="*/ T100 w 2249"/>
                <a:gd name="T102" fmla="+- 0 2829 1184"/>
                <a:gd name="T103" fmla="*/ 2829 h 1654"/>
                <a:gd name="T104" fmla="+- 0 4958 3748"/>
                <a:gd name="T105" fmla="*/ T104 w 2249"/>
                <a:gd name="T106" fmla="+- 0 2850 1184"/>
                <a:gd name="T107" fmla="*/ 2850 h 1654"/>
                <a:gd name="T108" fmla="+- 0 4774 3748"/>
                <a:gd name="T109" fmla="*/ T108 w 2249"/>
                <a:gd name="T110" fmla="+- 0 2850 1184"/>
                <a:gd name="T111" fmla="*/ 2850 h 1654"/>
                <a:gd name="T112" fmla="+- 0 4596 3748"/>
                <a:gd name="T113" fmla="*/ T112 w 2249"/>
                <a:gd name="T114" fmla="+- 0 2829 1184"/>
                <a:gd name="T115" fmla="*/ 2829 h 1654"/>
                <a:gd name="T116" fmla="+- 0 4429 3748"/>
                <a:gd name="T117" fmla="*/ T116 w 2249"/>
                <a:gd name="T118" fmla="+- 0 2787 1184"/>
                <a:gd name="T119" fmla="*/ 2787 h 1654"/>
                <a:gd name="T120" fmla="+- 0 4275 3748"/>
                <a:gd name="T121" fmla="*/ T120 w 2249"/>
                <a:gd name="T122" fmla="+- 0 2729 1184"/>
                <a:gd name="T123" fmla="*/ 2729 h 1654"/>
                <a:gd name="T124" fmla="+- 0 4135 3748"/>
                <a:gd name="T125" fmla="*/ T124 w 2249"/>
                <a:gd name="T126" fmla="+- 0 2654 1184"/>
                <a:gd name="T127" fmla="*/ 2654 h 1654"/>
                <a:gd name="T128" fmla="+- 0 4013 3748"/>
                <a:gd name="T129" fmla="*/ T128 w 2249"/>
                <a:gd name="T130" fmla="+- 0 2564 1184"/>
                <a:gd name="T131" fmla="*/ 2564 h 1654"/>
                <a:gd name="T132" fmla="+- 0 3912 3748"/>
                <a:gd name="T133" fmla="*/ T132 w 2249"/>
                <a:gd name="T134" fmla="+- 0 2461 1184"/>
                <a:gd name="T135" fmla="*/ 2461 h 1654"/>
                <a:gd name="T136" fmla="+- 0 3832 3748"/>
                <a:gd name="T137" fmla="*/ T136 w 2249"/>
                <a:gd name="T138" fmla="+- 0 2348 1184"/>
                <a:gd name="T139" fmla="*/ 2348 h 1654"/>
                <a:gd name="T140" fmla="+- 0 3757 3748"/>
                <a:gd name="T141" fmla="*/ T140 w 2249"/>
                <a:gd name="T142" fmla="+- 0 2160 1184"/>
                <a:gd name="T143" fmla="*/ 2160 h 165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Lst>
              <a:rect l="0" t="0" r="r" b="b"/>
              <a:pathLst>
                <a:path w="2249" h="1654">
                  <a:moveTo>
                    <a:pt x="-5" y="843"/>
                  </a:moveTo>
                  <a:lnTo>
                    <a:pt x="9" y="709"/>
                  </a:lnTo>
                  <a:lnTo>
                    <a:pt x="52" y="582"/>
                  </a:lnTo>
                  <a:lnTo>
                    <a:pt x="84" y="521"/>
                  </a:lnTo>
                  <a:lnTo>
                    <a:pt x="120" y="463"/>
                  </a:lnTo>
                  <a:lnTo>
                    <a:pt x="164" y="408"/>
                  </a:lnTo>
                  <a:lnTo>
                    <a:pt x="212" y="355"/>
                  </a:lnTo>
                  <a:lnTo>
                    <a:pt x="265" y="305"/>
                  </a:lnTo>
                  <a:lnTo>
                    <a:pt x="324" y="258"/>
                  </a:lnTo>
                  <a:lnTo>
                    <a:pt x="387" y="215"/>
                  </a:lnTo>
                  <a:lnTo>
                    <a:pt x="455" y="176"/>
                  </a:lnTo>
                  <a:lnTo>
                    <a:pt x="527" y="140"/>
                  </a:lnTo>
                  <a:lnTo>
                    <a:pt x="602" y="109"/>
                  </a:lnTo>
                  <a:lnTo>
                    <a:pt x="681" y="81"/>
                  </a:lnTo>
                  <a:lnTo>
                    <a:pt x="763" y="58"/>
                  </a:lnTo>
                  <a:lnTo>
                    <a:pt x="848" y="40"/>
                  </a:lnTo>
                  <a:lnTo>
                    <a:pt x="935" y="27"/>
                  </a:lnTo>
                  <a:lnTo>
                    <a:pt x="1026" y="19"/>
                  </a:lnTo>
                  <a:lnTo>
                    <a:pt x="1118" y="17"/>
                  </a:lnTo>
                  <a:lnTo>
                    <a:pt x="1210" y="19"/>
                  </a:lnTo>
                  <a:lnTo>
                    <a:pt x="1300" y="27"/>
                  </a:lnTo>
                  <a:lnTo>
                    <a:pt x="1387" y="40"/>
                  </a:lnTo>
                  <a:lnTo>
                    <a:pt x="1473" y="58"/>
                  </a:lnTo>
                  <a:lnTo>
                    <a:pt x="1555" y="81"/>
                  </a:lnTo>
                  <a:lnTo>
                    <a:pt x="1634" y="109"/>
                  </a:lnTo>
                  <a:lnTo>
                    <a:pt x="1709" y="140"/>
                  </a:lnTo>
                  <a:lnTo>
                    <a:pt x="1781" y="176"/>
                  </a:lnTo>
                  <a:lnTo>
                    <a:pt x="1848" y="215"/>
                  </a:lnTo>
                  <a:lnTo>
                    <a:pt x="1911" y="258"/>
                  </a:lnTo>
                  <a:lnTo>
                    <a:pt x="1970" y="305"/>
                  </a:lnTo>
                  <a:lnTo>
                    <a:pt x="2024" y="355"/>
                  </a:lnTo>
                  <a:lnTo>
                    <a:pt x="2072" y="408"/>
                  </a:lnTo>
                  <a:lnTo>
                    <a:pt x="2116" y="463"/>
                  </a:lnTo>
                  <a:lnTo>
                    <a:pt x="2152" y="521"/>
                  </a:lnTo>
                  <a:lnTo>
                    <a:pt x="2184" y="582"/>
                  </a:lnTo>
                  <a:lnTo>
                    <a:pt x="2226" y="709"/>
                  </a:lnTo>
                  <a:lnTo>
                    <a:pt x="2241" y="843"/>
                  </a:lnTo>
                  <a:lnTo>
                    <a:pt x="2237" y="910"/>
                  </a:lnTo>
                  <a:lnTo>
                    <a:pt x="2208" y="1041"/>
                  </a:lnTo>
                  <a:lnTo>
                    <a:pt x="2152" y="1164"/>
                  </a:lnTo>
                  <a:lnTo>
                    <a:pt x="2116" y="1222"/>
                  </a:lnTo>
                  <a:lnTo>
                    <a:pt x="2072" y="1277"/>
                  </a:lnTo>
                  <a:lnTo>
                    <a:pt x="2024" y="1330"/>
                  </a:lnTo>
                  <a:lnTo>
                    <a:pt x="1970" y="1380"/>
                  </a:lnTo>
                  <a:lnTo>
                    <a:pt x="1911" y="1427"/>
                  </a:lnTo>
                  <a:lnTo>
                    <a:pt x="1848" y="1470"/>
                  </a:lnTo>
                  <a:lnTo>
                    <a:pt x="1781" y="1509"/>
                  </a:lnTo>
                  <a:lnTo>
                    <a:pt x="1709" y="1545"/>
                  </a:lnTo>
                  <a:lnTo>
                    <a:pt x="1634" y="1576"/>
                  </a:lnTo>
                  <a:lnTo>
                    <a:pt x="1555" y="1603"/>
                  </a:lnTo>
                  <a:lnTo>
                    <a:pt x="1473" y="1627"/>
                  </a:lnTo>
                  <a:lnTo>
                    <a:pt x="1387" y="1645"/>
                  </a:lnTo>
                  <a:lnTo>
                    <a:pt x="1300" y="1658"/>
                  </a:lnTo>
                  <a:lnTo>
                    <a:pt x="1210" y="1666"/>
                  </a:lnTo>
                  <a:lnTo>
                    <a:pt x="1118" y="1668"/>
                  </a:lnTo>
                  <a:lnTo>
                    <a:pt x="1026" y="1666"/>
                  </a:lnTo>
                  <a:lnTo>
                    <a:pt x="935" y="1658"/>
                  </a:lnTo>
                  <a:lnTo>
                    <a:pt x="848" y="1645"/>
                  </a:lnTo>
                  <a:lnTo>
                    <a:pt x="763" y="1627"/>
                  </a:lnTo>
                  <a:lnTo>
                    <a:pt x="681" y="1603"/>
                  </a:lnTo>
                  <a:lnTo>
                    <a:pt x="602" y="1576"/>
                  </a:lnTo>
                  <a:lnTo>
                    <a:pt x="527" y="1545"/>
                  </a:lnTo>
                  <a:lnTo>
                    <a:pt x="455" y="1509"/>
                  </a:lnTo>
                  <a:lnTo>
                    <a:pt x="387" y="1470"/>
                  </a:lnTo>
                  <a:lnTo>
                    <a:pt x="324" y="1427"/>
                  </a:lnTo>
                  <a:lnTo>
                    <a:pt x="265" y="1380"/>
                  </a:lnTo>
                  <a:lnTo>
                    <a:pt x="212" y="1330"/>
                  </a:lnTo>
                  <a:lnTo>
                    <a:pt x="164" y="1277"/>
                  </a:lnTo>
                  <a:lnTo>
                    <a:pt x="120" y="1222"/>
                  </a:lnTo>
                  <a:lnTo>
                    <a:pt x="84" y="1164"/>
                  </a:lnTo>
                  <a:lnTo>
                    <a:pt x="52" y="1103"/>
                  </a:lnTo>
                  <a:lnTo>
                    <a:pt x="9" y="976"/>
                  </a:lnTo>
                  <a:lnTo>
                    <a:pt x="-5" y="843"/>
                  </a:lnTo>
                  <a:close/>
                </a:path>
              </a:pathLst>
            </a:custGeom>
            <a:noFill/>
            <a:ln w="25877">
              <a:solidFill>
                <a:srgbClr val="F79446"/>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endParaRPr lang="en-IN"/>
            </a:p>
          </p:txBody>
        </p:sp>
        <p:sp>
          <p:nvSpPr>
            <p:cNvPr id="12" name="AutoShape 50">
              <a:extLst>
                <a:ext uri="{FF2B5EF4-FFF2-40B4-BE49-F238E27FC236}">
                  <a16:creationId xmlns:a16="http://schemas.microsoft.com/office/drawing/2014/main" id="{8A7CC56F-9521-AEE0-2EEE-466E1DED3E1D}"/>
                </a:ext>
              </a:extLst>
            </p:cNvPr>
            <p:cNvSpPr>
              <a:spLocks/>
            </p:cNvSpPr>
            <p:nvPr/>
          </p:nvSpPr>
          <p:spPr bwMode="auto">
            <a:xfrm>
              <a:off x="1776" y="1756"/>
              <a:ext cx="6372" cy="563"/>
            </a:xfrm>
            <a:custGeom>
              <a:avLst/>
              <a:gdLst>
                <a:gd name="T0" fmla="+- 0 3719 1776"/>
                <a:gd name="T1" fmla="*/ T0 w 6372"/>
                <a:gd name="T2" fmla="+- 0 1901 1757"/>
                <a:gd name="T3" fmla="*/ 1901 h 563"/>
                <a:gd name="T4" fmla="+- 0 3614 1776"/>
                <a:gd name="T5" fmla="*/ T4 w 6372"/>
                <a:gd name="T6" fmla="+- 0 1901 1757"/>
                <a:gd name="T7" fmla="*/ 1901 h 563"/>
                <a:gd name="T8" fmla="+- 0 3612 1776"/>
                <a:gd name="T9" fmla="*/ T8 w 6372"/>
                <a:gd name="T10" fmla="+- 0 1957 1757"/>
                <a:gd name="T11" fmla="*/ 1957 h 563"/>
                <a:gd name="T12" fmla="+- 0 3719 1776"/>
                <a:gd name="T13" fmla="*/ T12 w 6372"/>
                <a:gd name="T14" fmla="+- 0 1901 1757"/>
                <a:gd name="T15" fmla="*/ 1901 h 563"/>
                <a:gd name="T16" fmla="+- 0 1774 1776"/>
                <a:gd name="T17" fmla="*/ T16 w 6372"/>
                <a:gd name="T18" fmla="+- 0 1800 1757"/>
                <a:gd name="T19" fmla="*/ 1800 h 563"/>
                <a:gd name="T20" fmla="+- 0 1773 1776"/>
                <a:gd name="T21" fmla="*/ T20 w 6372"/>
                <a:gd name="T22" fmla="+- 0 1824 1757"/>
                <a:gd name="T23" fmla="*/ 1824 h 563"/>
                <a:gd name="T24" fmla="+- 0 3614 1776"/>
                <a:gd name="T25" fmla="*/ T24 w 6372"/>
                <a:gd name="T26" fmla="+- 0 1900 1757"/>
                <a:gd name="T27" fmla="*/ 1900 h 563"/>
                <a:gd name="T28" fmla="+- 0 3720 1776"/>
                <a:gd name="T29" fmla="*/ T28 w 6372"/>
                <a:gd name="T30" fmla="+- 0 1900 1757"/>
                <a:gd name="T31" fmla="*/ 1900 h 563"/>
                <a:gd name="T32" fmla="+- 0 3733 1776"/>
                <a:gd name="T33" fmla="*/ T32 w 6372"/>
                <a:gd name="T34" fmla="+- 0 1894 1757"/>
                <a:gd name="T35" fmla="*/ 1894 h 563"/>
                <a:gd name="T36" fmla="+- 0 3706 1776"/>
                <a:gd name="T37" fmla="*/ T36 w 6372"/>
                <a:gd name="T38" fmla="+- 0 1877 1757"/>
                <a:gd name="T39" fmla="*/ 1877 h 563"/>
                <a:gd name="T40" fmla="+- 0 3614 1776"/>
                <a:gd name="T41" fmla="*/ T40 w 6372"/>
                <a:gd name="T42" fmla="+- 0 1877 1757"/>
                <a:gd name="T43" fmla="*/ 1877 h 563"/>
                <a:gd name="T44" fmla="+- 0 1774 1776"/>
                <a:gd name="T45" fmla="*/ T44 w 6372"/>
                <a:gd name="T46" fmla="+- 0 1800 1757"/>
                <a:gd name="T47" fmla="*/ 1800 h 563"/>
                <a:gd name="T48" fmla="+- 0 3616 1776"/>
                <a:gd name="T49" fmla="*/ T48 w 6372"/>
                <a:gd name="T50" fmla="+- 0 1820 1757"/>
                <a:gd name="T51" fmla="*/ 1820 h 563"/>
                <a:gd name="T52" fmla="+- 0 3614 1776"/>
                <a:gd name="T53" fmla="*/ T52 w 6372"/>
                <a:gd name="T54" fmla="+- 0 1877 1757"/>
                <a:gd name="T55" fmla="*/ 1877 h 563"/>
                <a:gd name="T56" fmla="+- 0 3706 1776"/>
                <a:gd name="T57" fmla="*/ T56 w 6372"/>
                <a:gd name="T58" fmla="+- 0 1877 1757"/>
                <a:gd name="T59" fmla="*/ 1877 h 563"/>
                <a:gd name="T60" fmla="+- 0 3616 1776"/>
                <a:gd name="T61" fmla="*/ T60 w 6372"/>
                <a:gd name="T62" fmla="+- 0 1820 1757"/>
                <a:gd name="T63" fmla="*/ 1820 h 563"/>
                <a:gd name="T64" fmla="+- 0 7796 1776"/>
                <a:gd name="T65" fmla="*/ T64 w 6372"/>
                <a:gd name="T66" fmla="+- 0 1773 1757"/>
                <a:gd name="T67" fmla="*/ 1773 h 563"/>
                <a:gd name="T68" fmla="+- 0 7796 1776"/>
                <a:gd name="T69" fmla="*/ T68 w 6372"/>
                <a:gd name="T70" fmla="+- 0 1830 1757"/>
                <a:gd name="T71" fmla="*/ 1830 h 563"/>
                <a:gd name="T72" fmla="+- 0 6090 1776"/>
                <a:gd name="T73" fmla="*/ T72 w 6372"/>
                <a:gd name="T74" fmla="+- 0 1830 1757"/>
                <a:gd name="T75" fmla="*/ 1830 h 563"/>
                <a:gd name="T76" fmla="+- 0 6090 1776"/>
                <a:gd name="T77" fmla="*/ T76 w 6372"/>
                <a:gd name="T78" fmla="+- 0 1854 1757"/>
                <a:gd name="T79" fmla="*/ 1854 h 563"/>
                <a:gd name="T80" fmla="+- 0 7796 1776"/>
                <a:gd name="T81" fmla="*/ T80 w 6372"/>
                <a:gd name="T82" fmla="+- 0 1854 1757"/>
                <a:gd name="T83" fmla="*/ 1854 h 563"/>
                <a:gd name="T84" fmla="+- 0 7796 1776"/>
                <a:gd name="T85" fmla="*/ T84 w 6372"/>
                <a:gd name="T86" fmla="+- 0 1911 1757"/>
                <a:gd name="T87" fmla="*/ 1911 h 563"/>
                <a:gd name="T88" fmla="+- 0 7914 1776"/>
                <a:gd name="T89" fmla="*/ T88 w 6372"/>
                <a:gd name="T90" fmla="+- 0 1842 1757"/>
                <a:gd name="T91" fmla="*/ 1842 h 563"/>
                <a:gd name="T92" fmla="+- 0 7796 1776"/>
                <a:gd name="T93" fmla="*/ T92 w 6372"/>
                <a:gd name="T94" fmla="+- 0 1773 1757"/>
                <a:gd name="T95" fmla="*/ 1773 h 563"/>
                <a:gd name="T96" fmla="+- 0 6198 1776"/>
                <a:gd name="T97" fmla="*/ T96 w 6372"/>
                <a:gd name="T98" fmla="+- 0 2196 1757"/>
                <a:gd name="T99" fmla="*/ 2196 h 563"/>
                <a:gd name="T100" fmla="+- 0 6080 1776"/>
                <a:gd name="T101" fmla="*/ T100 w 6372"/>
                <a:gd name="T102" fmla="+- 0 2265 1757"/>
                <a:gd name="T103" fmla="*/ 2265 h 563"/>
                <a:gd name="T104" fmla="+- 0 6198 1776"/>
                <a:gd name="T105" fmla="*/ T104 w 6372"/>
                <a:gd name="T106" fmla="+- 0 2334 1757"/>
                <a:gd name="T107" fmla="*/ 2334 h 563"/>
                <a:gd name="T108" fmla="+- 0 6198 1776"/>
                <a:gd name="T109" fmla="*/ T108 w 6372"/>
                <a:gd name="T110" fmla="+- 0 2277 1757"/>
                <a:gd name="T111" fmla="*/ 2277 h 563"/>
                <a:gd name="T112" fmla="+- 0 8137 1776"/>
                <a:gd name="T113" fmla="*/ T112 w 6372"/>
                <a:gd name="T114" fmla="+- 0 2277 1757"/>
                <a:gd name="T115" fmla="*/ 2277 h 563"/>
                <a:gd name="T116" fmla="+- 0 8137 1776"/>
                <a:gd name="T117" fmla="*/ T116 w 6372"/>
                <a:gd name="T118" fmla="+- 0 2254 1757"/>
                <a:gd name="T119" fmla="*/ 2254 h 563"/>
                <a:gd name="T120" fmla="+- 0 6198 1776"/>
                <a:gd name="T121" fmla="*/ T120 w 6372"/>
                <a:gd name="T122" fmla="+- 0 2254 1757"/>
                <a:gd name="T123" fmla="*/ 2254 h 563"/>
                <a:gd name="T124" fmla="+- 0 6198 1776"/>
                <a:gd name="T125" fmla="*/ T124 w 6372"/>
                <a:gd name="T126" fmla="+- 0 2196 1757"/>
                <a:gd name="T127" fmla="*/ 2196 h 56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6372" h="563">
                  <a:moveTo>
                    <a:pt x="1943" y="144"/>
                  </a:moveTo>
                  <a:lnTo>
                    <a:pt x="1838" y="144"/>
                  </a:lnTo>
                  <a:lnTo>
                    <a:pt x="1836" y="200"/>
                  </a:lnTo>
                  <a:lnTo>
                    <a:pt x="1943" y="144"/>
                  </a:lnTo>
                  <a:close/>
                  <a:moveTo>
                    <a:pt x="-2" y="43"/>
                  </a:moveTo>
                  <a:lnTo>
                    <a:pt x="-3" y="67"/>
                  </a:lnTo>
                  <a:lnTo>
                    <a:pt x="1838" y="143"/>
                  </a:lnTo>
                  <a:lnTo>
                    <a:pt x="1944" y="143"/>
                  </a:lnTo>
                  <a:lnTo>
                    <a:pt x="1957" y="137"/>
                  </a:lnTo>
                  <a:lnTo>
                    <a:pt x="1930" y="120"/>
                  </a:lnTo>
                  <a:lnTo>
                    <a:pt x="1838" y="120"/>
                  </a:lnTo>
                  <a:lnTo>
                    <a:pt x="-2" y="43"/>
                  </a:lnTo>
                  <a:close/>
                  <a:moveTo>
                    <a:pt x="1840" y="63"/>
                  </a:moveTo>
                  <a:lnTo>
                    <a:pt x="1838" y="120"/>
                  </a:lnTo>
                  <a:lnTo>
                    <a:pt x="1930" y="120"/>
                  </a:lnTo>
                  <a:lnTo>
                    <a:pt x="1840" y="63"/>
                  </a:lnTo>
                  <a:close/>
                  <a:moveTo>
                    <a:pt x="6020" y="16"/>
                  </a:moveTo>
                  <a:lnTo>
                    <a:pt x="6020" y="73"/>
                  </a:lnTo>
                  <a:lnTo>
                    <a:pt x="4314" y="73"/>
                  </a:lnTo>
                  <a:lnTo>
                    <a:pt x="4314" y="97"/>
                  </a:lnTo>
                  <a:lnTo>
                    <a:pt x="6020" y="97"/>
                  </a:lnTo>
                  <a:lnTo>
                    <a:pt x="6020" y="154"/>
                  </a:lnTo>
                  <a:lnTo>
                    <a:pt x="6138" y="85"/>
                  </a:lnTo>
                  <a:lnTo>
                    <a:pt x="6020" y="16"/>
                  </a:lnTo>
                  <a:close/>
                  <a:moveTo>
                    <a:pt x="4422" y="439"/>
                  </a:moveTo>
                  <a:lnTo>
                    <a:pt x="4304" y="508"/>
                  </a:lnTo>
                  <a:lnTo>
                    <a:pt x="4422" y="577"/>
                  </a:lnTo>
                  <a:lnTo>
                    <a:pt x="4422" y="520"/>
                  </a:lnTo>
                  <a:lnTo>
                    <a:pt x="6361" y="520"/>
                  </a:lnTo>
                  <a:lnTo>
                    <a:pt x="6361" y="497"/>
                  </a:lnTo>
                  <a:lnTo>
                    <a:pt x="4422" y="497"/>
                  </a:lnTo>
                  <a:lnTo>
                    <a:pt x="4422" y="4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algn="ctr"/>
              <a:endParaRPr lang="en-IN"/>
            </a:p>
          </p:txBody>
        </p:sp>
        <p:sp>
          <p:nvSpPr>
            <p:cNvPr id="13" name="Rectangle 12">
              <a:extLst>
                <a:ext uri="{FF2B5EF4-FFF2-40B4-BE49-F238E27FC236}">
                  <a16:creationId xmlns:a16="http://schemas.microsoft.com/office/drawing/2014/main" id="{71059FC6-6B55-815D-2D58-41A09F2F3A0C}"/>
                </a:ext>
              </a:extLst>
            </p:cNvPr>
            <p:cNvSpPr>
              <a:spLocks noChangeArrowheads="1"/>
            </p:cNvSpPr>
            <p:nvPr/>
          </p:nvSpPr>
          <p:spPr bwMode="auto">
            <a:xfrm>
              <a:off x="2178" y="1255"/>
              <a:ext cx="1178" cy="538"/>
            </a:xfrm>
            <a:prstGeom prst="rect">
              <a:avLst/>
            </a:prstGeom>
            <a:noFill/>
            <a:ln w="913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endParaRPr lang="en-IN"/>
            </a:p>
          </p:txBody>
        </p:sp>
        <p:sp>
          <p:nvSpPr>
            <p:cNvPr id="14" name="AutoShape 48">
              <a:extLst>
                <a:ext uri="{FF2B5EF4-FFF2-40B4-BE49-F238E27FC236}">
                  <a16:creationId xmlns:a16="http://schemas.microsoft.com/office/drawing/2014/main" id="{316EB2FD-A5C5-F562-96EC-36E291AF3CE0}"/>
                </a:ext>
              </a:extLst>
            </p:cNvPr>
            <p:cNvSpPr>
              <a:spLocks/>
            </p:cNvSpPr>
            <p:nvPr/>
          </p:nvSpPr>
          <p:spPr bwMode="auto">
            <a:xfrm>
              <a:off x="4583" y="2825"/>
              <a:ext cx="467" cy="1200"/>
            </a:xfrm>
            <a:custGeom>
              <a:avLst/>
              <a:gdLst>
                <a:gd name="T0" fmla="+- 0 4577 4583"/>
                <a:gd name="T1" fmla="*/ T0 w 467"/>
                <a:gd name="T2" fmla="+- 0 3896 2826"/>
                <a:gd name="T3" fmla="*/ 3896 h 1200"/>
                <a:gd name="T4" fmla="+- 0 4628 4583"/>
                <a:gd name="T5" fmla="*/ T4 w 467"/>
                <a:gd name="T6" fmla="+- 0 4039 2826"/>
                <a:gd name="T7" fmla="*/ 4039 h 1200"/>
                <a:gd name="T8" fmla="+- 0 4685 4583"/>
                <a:gd name="T9" fmla="*/ T8 w 467"/>
                <a:gd name="T10" fmla="+- 0 3924 2826"/>
                <a:gd name="T11" fmla="*/ 3924 h 1200"/>
                <a:gd name="T12" fmla="+- 0 4695 4583"/>
                <a:gd name="T13" fmla="*/ T12 w 467"/>
                <a:gd name="T14" fmla="+- 0 3905 2826"/>
                <a:gd name="T15" fmla="*/ 3905 h 1200"/>
                <a:gd name="T16" fmla="+- 0 4646 4583"/>
                <a:gd name="T17" fmla="*/ T16 w 467"/>
                <a:gd name="T18" fmla="+- 0 3902 2826"/>
                <a:gd name="T19" fmla="*/ 3902 h 1200"/>
                <a:gd name="T20" fmla="+- 0 4646 4583"/>
                <a:gd name="T21" fmla="*/ T20 w 467"/>
                <a:gd name="T22" fmla="+- 0 3899 2826"/>
                <a:gd name="T23" fmla="*/ 3899 h 1200"/>
                <a:gd name="T24" fmla="+- 0 4626 4583"/>
                <a:gd name="T25" fmla="*/ T24 w 467"/>
                <a:gd name="T26" fmla="+- 0 3899 2826"/>
                <a:gd name="T27" fmla="*/ 3899 h 1200"/>
                <a:gd name="T28" fmla="+- 0 4577 4583"/>
                <a:gd name="T29" fmla="*/ T28 w 467"/>
                <a:gd name="T30" fmla="+- 0 3896 2826"/>
                <a:gd name="T31" fmla="*/ 3896 h 1200"/>
                <a:gd name="T32" fmla="+- 0 4688 4583"/>
                <a:gd name="T33" fmla="*/ T32 w 467"/>
                <a:gd name="T34" fmla="+- 0 2841 2826"/>
                <a:gd name="T35" fmla="*/ 2841 h 1200"/>
                <a:gd name="T36" fmla="+- 0 4626 4583"/>
                <a:gd name="T37" fmla="*/ T36 w 467"/>
                <a:gd name="T38" fmla="+- 0 3899 2826"/>
                <a:gd name="T39" fmla="*/ 3899 h 1200"/>
                <a:gd name="T40" fmla="+- 0 4646 4583"/>
                <a:gd name="T41" fmla="*/ T40 w 467"/>
                <a:gd name="T42" fmla="+- 0 3899 2826"/>
                <a:gd name="T43" fmla="*/ 3899 h 1200"/>
                <a:gd name="T44" fmla="+- 0 4708 4583"/>
                <a:gd name="T45" fmla="*/ T44 w 467"/>
                <a:gd name="T46" fmla="+- 0 2842 2826"/>
                <a:gd name="T47" fmla="*/ 2842 h 1200"/>
                <a:gd name="T48" fmla="+- 0 4688 4583"/>
                <a:gd name="T49" fmla="*/ T48 w 467"/>
                <a:gd name="T50" fmla="+- 0 2841 2826"/>
                <a:gd name="T51" fmla="*/ 2841 h 1200"/>
                <a:gd name="T52" fmla="+- 0 4991 4583"/>
                <a:gd name="T53" fmla="*/ T52 w 467"/>
                <a:gd name="T54" fmla="+- 0 2860 2826"/>
                <a:gd name="T55" fmla="*/ 2860 h 1200"/>
                <a:gd name="T56" fmla="+- 0 4924 4583"/>
                <a:gd name="T57" fmla="*/ T56 w 467"/>
                <a:gd name="T58" fmla="+- 0 2994 2826"/>
                <a:gd name="T59" fmla="*/ 2994 h 1200"/>
                <a:gd name="T60" fmla="+- 0 4973 4583"/>
                <a:gd name="T61" fmla="*/ T60 w 467"/>
                <a:gd name="T62" fmla="+- 0 2997 2826"/>
                <a:gd name="T63" fmla="*/ 2997 h 1200"/>
                <a:gd name="T64" fmla="+- 0 4911 4583"/>
                <a:gd name="T65" fmla="*/ T64 w 467"/>
                <a:gd name="T66" fmla="+- 0 4038 2826"/>
                <a:gd name="T67" fmla="*/ 4038 h 1200"/>
                <a:gd name="T68" fmla="+- 0 4931 4583"/>
                <a:gd name="T69" fmla="*/ T68 w 467"/>
                <a:gd name="T70" fmla="+- 0 4039 2826"/>
                <a:gd name="T71" fmla="*/ 4039 h 1200"/>
                <a:gd name="T72" fmla="+- 0 4993 4583"/>
                <a:gd name="T73" fmla="*/ T72 w 467"/>
                <a:gd name="T74" fmla="+- 0 3000 2826"/>
                <a:gd name="T75" fmla="*/ 3000 h 1200"/>
                <a:gd name="T76" fmla="+- 0 5041 4583"/>
                <a:gd name="T77" fmla="*/ T76 w 467"/>
                <a:gd name="T78" fmla="+- 0 3000 2826"/>
                <a:gd name="T79" fmla="*/ 3000 h 1200"/>
                <a:gd name="T80" fmla="+- 0 5033 4583"/>
                <a:gd name="T81" fmla="*/ T80 w 467"/>
                <a:gd name="T82" fmla="+- 0 2974 2826"/>
                <a:gd name="T83" fmla="*/ 2974 h 1200"/>
                <a:gd name="T84" fmla="+- 0 4991 4583"/>
                <a:gd name="T85" fmla="*/ T84 w 467"/>
                <a:gd name="T86" fmla="+- 0 2860 2826"/>
                <a:gd name="T87" fmla="*/ 2860 h 1200"/>
                <a:gd name="T88" fmla="+- 0 5041 4583"/>
                <a:gd name="T89" fmla="*/ T88 w 467"/>
                <a:gd name="T90" fmla="+- 0 3000 2826"/>
                <a:gd name="T91" fmla="*/ 3000 h 1200"/>
                <a:gd name="T92" fmla="+- 0 4993 4583"/>
                <a:gd name="T93" fmla="*/ T92 w 467"/>
                <a:gd name="T94" fmla="+- 0 3000 2826"/>
                <a:gd name="T95" fmla="*/ 3000 h 1200"/>
                <a:gd name="T96" fmla="+- 0 5042 4583"/>
                <a:gd name="T97" fmla="*/ T96 w 467"/>
                <a:gd name="T98" fmla="+- 0 3003 2826"/>
                <a:gd name="T99" fmla="*/ 3003 h 1200"/>
                <a:gd name="T100" fmla="+- 0 5041 4583"/>
                <a:gd name="T101" fmla="*/ T100 w 467"/>
                <a:gd name="T102" fmla="+- 0 3000 2826"/>
                <a:gd name="T103" fmla="*/ 3000 h 120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Lst>
              <a:rect l="0" t="0" r="r" b="b"/>
              <a:pathLst>
                <a:path w="467" h="1200">
                  <a:moveTo>
                    <a:pt x="-6" y="1070"/>
                  </a:moveTo>
                  <a:lnTo>
                    <a:pt x="45" y="1213"/>
                  </a:lnTo>
                  <a:lnTo>
                    <a:pt x="102" y="1098"/>
                  </a:lnTo>
                  <a:lnTo>
                    <a:pt x="112" y="1079"/>
                  </a:lnTo>
                  <a:lnTo>
                    <a:pt x="63" y="1076"/>
                  </a:lnTo>
                  <a:lnTo>
                    <a:pt x="63" y="1073"/>
                  </a:lnTo>
                  <a:lnTo>
                    <a:pt x="43" y="1073"/>
                  </a:lnTo>
                  <a:lnTo>
                    <a:pt x="-6" y="1070"/>
                  </a:lnTo>
                  <a:close/>
                  <a:moveTo>
                    <a:pt x="105" y="15"/>
                  </a:moveTo>
                  <a:lnTo>
                    <a:pt x="43" y="1073"/>
                  </a:lnTo>
                  <a:lnTo>
                    <a:pt x="63" y="1073"/>
                  </a:lnTo>
                  <a:lnTo>
                    <a:pt x="125" y="16"/>
                  </a:lnTo>
                  <a:lnTo>
                    <a:pt x="105" y="15"/>
                  </a:lnTo>
                  <a:close/>
                  <a:moveTo>
                    <a:pt x="408" y="34"/>
                  </a:moveTo>
                  <a:lnTo>
                    <a:pt x="341" y="168"/>
                  </a:lnTo>
                  <a:lnTo>
                    <a:pt x="390" y="171"/>
                  </a:lnTo>
                  <a:lnTo>
                    <a:pt x="328" y="1212"/>
                  </a:lnTo>
                  <a:lnTo>
                    <a:pt x="348" y="1213"/>
                  </a:lnTo>
                  <a:lnTo>
                    <a:pt x="410" y="174"/>
                  </a:lnTo>
                  <a:lnTo>
                    <a:pt x="458" y="174"/>
                  </a:lnTo>
                  <a:lnTo>
                    <a:pt x="450" y="148"/>
                  </a:lnTo>
                  <a:lnTo>
                    <a:pt x="408" y="34"/>
                  </a:lnTo>
                  <a:close/>
                  <a:moveTo>
                    <a:pt x="458" y="174"/>
                  </a:moveTo>
                  <a:lnTo>
                    <a:pt x="410" y="174"/>
                  </a:lnTo>
                  <a:lnTo>
                    <a:pt x="459" y="177"/>
                  </a:lnTo>
                  <a:lnTo>
                    <a:pt x="458" y="1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algn="ctr"/>
              <a:endParaRPr lang="en-IN"/>
            </a:p>
          </p:txBody>
        </p:sp>
        <p:sp>
          <p:nvSpPr>
            <p:cNvPr id="15" name="Text Box 47">
              <a:extLst>
                <a:ext uri="{FF2B5EF4-FFF2-40B4-BE49-F238E27FC236}">
                  <a16:creationId xmlns:a16="http://schemas.microsoft.com/office/drawing/2014/main" id="{DD435DA1-8D3A-19EC-8258-93BAE81728EB}"/>
                </a:ext>
              </a:extLst>
            </p:cNvPr>
            <p:cNvSpPr txBox="1">
              <a:spLocks noChangeArrowheads="1"/>
            </p:cNvSpPr>
            <p:nvPr/>
          </p:nvSpPr>
          <p:spPr bwMode="auto">
            <a:xfrm>
              <a:off x="20" y="20"/>
              <a:ext cx="9908" cy="5276"/>
            </a:xfrm>
            <a:prstGeom prst="rect">
              <a:avLst/>
            </a:prstGeom>
            <a:noFill/>
            <a:ln w="25877">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153035">
                <a:spcBef>
                  <a:spcPts val="915"/>
                </a:spcBef>
                <a:spcAft>
                  <a:spcPts val="0"/>
                </a:spcAft>
              </a:pPr>
              <a:r>
                <a:rPr lang="en-US" sz="1400" dirty="0">
                  <a:effectLst/>
                  <a:latin typeface="Times New Roman" panose="02020603050405020304" pitchFamily="18" charset="0"/>
                  <a:ea typeface="Times New Roman" panose="02020603050405020304" pitchFamily="18" charset="0"/>
                </a:rPr>
                <a:t>Data</a:t>
              </a:r>
              <a:r>
                <a:rPr lang="en-US" sz="1400" spc="18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Flow</a:t>
              </a:r>
              <a:r>
                <a:rPr lang="en-US" sz="1400" spc="17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diagram(0</a:t>
              </a:r>
              <a:r>
                <a:rPr lang="en-US" sz="1400" spc="5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level</a:t>
              </a:r>
              <a:r>
                <a:rPr lang="en-US" sz="1000" dirty="0">
                  <a:effectLst/>
                  <a:latin typeface="Times New Roman" panose="02020603050405020304" pitchFamily="18" charset="0"/>
                  <a:ea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a:p>
              <a:pPr algn="ctr"/>
              <a:r>
                <a:rPr lang="en-US" sz="15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algn="ctr"/>
              <a:r>
                <a:rPr lang="en-US" sz="15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algn="ctr">
                <a:spcBef>
                  <a:spcPts val="55"/>
                </a:spcBef>
              </a:pPr>
              <a:r>
                <a:rPr lang="en-US" sz="155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2703830" marR="2832735" indent="2540" algn="ctr">
                <a:lnSpc>
                  <a:spcPct val="83000"/>
                </a:lnSpc>
              </a:pP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Online</a:t>
              </a:r>
              <a:r>
                <a:rPr lang="en-US" sz="1100" b="1"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Examination</a:t>
              </a:r>
              <a:r>
                <a:rPr lang="en-US" sz="1100" b="1" spc="-235"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System</a:t>
              </a:r>
              <a:endParaRPr lang="en-IN" sz="1100" dirty="0">
                <a:effectLst/>
                <a:latin typeface="Times New Roman" panose="02020603050405020304" pitchFamily="18" charset="0"/>
                <a:ea typeface="Times New Roman" panose="02020603050405020304" pitchFamily="18" charset="0"/>
              </a:endParaRPr>
            </a:p>
          </p:txBody>
        </p:sp>
        <p:sp>
          <p:nvSpPr>
            <p:cNvPr id="16" name="Text Box 46">
              <a:extLst>
                <a:ext uri="{FF2B5EF4-FFF2-40B4-BE49-F238E27FC236}">
                  <a16:creationId xmlns:a16="http://schemas.microsoft.com/office/drawing/2014/main" id="{719C9559-F0AE-D83E-EB83-A21B81E148C4}"/>
                </a:ext>
              </a:extLst>
            </p:cNvPr>
            <p:cNvSpPr txBox="1">
              <a:spLocks noChangeArrowheads="1"/>
            </p:cNvSpPr>
            <p:nvPr/>
          </p:nvSpPr>
          <p:spPr bwMode="auto">
            <a:xfrm>
              <a:off x="4063" y="4027"/>
              <a:ext cx="1587" cy="638"/>
            </a:xfrm>
            <a:prstGeom prst="rect">
              <a:avLst/>
            </a:prstGeom>
            <a:noFill/>
            <a:ln w="25877">
              <a:solidFill>
                <a:srgbClr val="F79446"/>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171450" algn="ctr">
                <a:spcBef>
                  <a:spcPts val="470"/>
                </a:spcBef>
                <a:spcAft>
                  <a:spcPts val="0"/>
                </a:spcAft>
              </a:pPr>
              <a:r>
                <a:rPr lang="en-US" sz="1100" b="1" dirty="0">
                  <a:effectLst/>
                  <a:latin typeface="Times New Roman" panose="02020603050405020304" pitchFamily="18" charset="0"/>
                  <a:ea typeface="Times New Roman" panose="02020603050405020304" pitchFamily="18" charset="0"/>
                </a:rPr>
                <a:t>Examination</a:t>
              </a:r>
              <a:endParaRPr lang="en-IN" sz="1100" dirty="0">
                <a:effectLst/>
                <a:latin typeface="Times New Roman" panose="02020603050405020304" pitchFamily="18" charset="0"/>
                <a:ea typeface="Times New Roman" panose="02020603050405020304" pitchFamily="18" charset="0"/>
              </a:endParaRPr>
            </a:p>
          </p:txBody>
        </p:sp>
        <p:sp>
          <p:nvSpPr>
            <p:cNvPr id="17" name="Text Box 45">
              <a:extLst>
                <a:ext uri="{FF2B5EF4-FFF2-40B4-BE49-F238E27FC236}">
                  <a16:creationId xmlns:a16="http://schemas.microsoft.com/office/drawing/2014/main" id="{E0F8DAF4-2227-7B77-EE72-10ABB1E4ADCB}"/>
                </a:ext>
              </a:extLst>
            </p:cNvPr>
            <p:cNvSpPr txBox="1">
              <a:spLocks noChangeArrowheads="1"/>
            </p:cNvSpPr>
            <p:nvPr/>
          </p:nvSpPr>
          <p:spPr bwMode="auto">
            <a:xfrm>
              <a:off x="8299" y="1674"/>
              <a:ext cx="1438" cy="645"/>
            </a:xfrm>
            <a:prstGeom prst="rect">
              <a:avLst/>
            </a:prstGeom>
            <a:noFill/>
            <a:ln w="25877">
              <a:solidFill>
                <a:srgbClr val="F79446"/>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86385" algn="ctr">
                <a:spcBef>
                  <a:spcPts val="530"/>
                </a:spcBef>
                <a:spcAft>
                  <a:spcPts val="0"/>
                </a:spcAft>
              </a:pPr>
              <a:r>
                <a:rPr lang="en-US" sz="1100" b="1" dirty="0">
                  <a:effectLst/>
                  <a:latin typeface="Times New Roman" panose="02020603050405020304" pitchFamily="18" charset="0"/>
                  <a:ea typeface="Times New Roman" panose="02020603050405020304" pitchFamily="18" charset="0"/>
                </a:rPr>
                <a:t>Student</a:t>
              </a:r>
              <a:endParaRPr lang="en-IN" sz="1100" dirty="0">
                <a:effectLst/>
                <a:latin typeface="Times New Roman" panose="02020603050405020304" pitchFamily="18" charset="0"/>
                <a:ea typeface="Times New Roman" panose="02020603050405020304" pitchFamily="18" charset="0"/>
              </a:endParaRPr>
            </a:p>
          </p:txBody>
        </p:sp>
        <p:sp>
          <p:nvSpPr>
            <p:cNvPr id="18" name="Text Box 44">
              <a:extLst>
                <a:ext uri="{FF2B5EF4-FFF2-40B4-BE49-F238E27FC236}">
                  <a16:creationId xmlns:a16="http://schemas.microsoft.com/office/drawing/2014/main" id="{A6FAD974-9769-F14C-D225-6CED7357D0A1}"/>
                </a:ext>
              </a:extLst>
            </p:cNvPr>
            <p:cNvSpPr txBox="1">
              <a:spLocks noChangeArrowheads="1"/>
            </p:cNvSpPr>
            <p:nvPr/>
          </p:nvSpPr>
          <p:spPr bwMode="auto">
            <a:xfrm>
              <a:off x="172" y="1756"/>
              <a:ext cx="1509" cy="676"/>
            </a:xfrm>
            <a:prstGeom prst="rect">
              <a:avLst/>
            </a:prstGeom>
            <a:noFill/>
            <a:ln w="25877">
              <a:solidFill>
                <a:srgbClr val="F79446"/>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algn="ctr">
                <a:spcBef>
                  <a:spcPts val="40"/>
                </a:spcBef>
              </a:pPr>
              <a:r>
                <a:rPr lang="en-US" sz="85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272415" algn="ctr">
                <a:spcBef>
                  <a:spcPts val="5"/>
                </a:spcBef>
                <a:spcAft>
                  <a:spcPts val="0"/>
                </a:spcAft>
              </a:pPr>
              <a:r>
                <a:rPr lang="en-US" sz="1100" b="1" dirty="0">
                  <a:effectLst/>
                  <a:latin typeface="Times New Roman" panose="02020603050405020304" pitchFamily="18" charset="0"/>
                  <a:ea typeface="Times New Roman" panose="02020603050405020304" pitchFamily="18" charset="0"/>
                </a:rPr>
                <a:t>Admin</a:t>
              </a:r>
              <a:endParaRPr lang="en-IN" sz="1100" dirty="0">
                <a:effectLst/>
                <a:latin typeface="Times New Roman" panose="02020603050405020304" pitchFamily="18" charset="0"/>
                <a:ea typeface="Times New Roman" panose="02020603050405020304" pitchFamily="18" charset="0"/>
              </a:endParaRPr>
            </a:p>
          </p:txBody>
        </p:sp>
      </p:grpSp>
      <p:grpSp>
        <p:nvGrpSpPr>
          <p:cNvPr id="19" name="Group 18">
            <a:extLst>
              <a:ext uri="{FF2B5EF4-FFF2-40B4-BE49-F238E27FC236}">
                <a16:creationId xmlns:a16="http://schemas.microsoft.com/office/drawing/2014/main" id="{B862109A-17EE-F7BA-86C2-EA22A4860BF3}"/>
              </a:ext>
            </a:extLst>
          </p:cNvPr>
          <p:cNvGrpSpPr>
            <a:grpSpLocks/>
          </p:cNvGrpSpPr>
          <p:nvPr/>
        </p:nvGrpSpPr>
        <p:grpSpPr bwMode="auto">
          <a:xfrm>
            <a:off x="2404649" y="3787041"/>
            <a:ext cx="6386381" cy="2840941"/>
            <a:chOff x="976" y="225"/>
            <a:chExt cx="9798" cy="4634"/>
          </a:xfrm>
        </p:grpSpPr>
        <p:sp>
          <p:nvSpPr>
            <p:cNvPr id="20" name="Rectangle 19">
              <a:extLst>
                <a:ext uri="{FF2B5EF4-FFF2-40B4-BE49-F238E27FC236}">
                  <a16:creationId xmlns:a16="http://schemas.microsoft.com/office/drawing/2014/main" id="{F06C6156-6B6E-A6DC-B638-2B07CCE6B921}"/>
                </a:ext>
              </a:extLst>
            </p:cNvPr>
            <p:cNvSpPr>
              <a:spLocks noChangeArrowheads="1"/>
            </p:cNvSpPr>
            <p:nvPr/>
          </p:nvSpPr>
          <p:spPr bwMode="auto">
            <a:xfrm>
              <a:off x="976" y="225"/>
              <a:ext cx="9798" cy="4615"/>
            </a:xfrm>
            <a:prstGeom prst="rect">
              <a:avLst/>
            </a:prstGeom>
            <a:noFill/>
            <a:ln w="913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endParaRPr lang="en-IN" b="1"/>
            </a:p>
          </p:txBody>
        </p:sp>
        <p:sp>
          <p:nvSpPr>
            <p:cNvPr id="21" name="AutoShape 41">
              <a:extLst>
                <a:ext uri="{FF2B5EF4-FFF2-40B4-BE49-F238E27FC236}">
                  <a16:creationId xmlns:a16="http://schemas.microsoft.com/office/drawing/2014/main" id="{4668CD9B-408C-EE99-814E-D062CCDAC6C0}"/>
                </a:ext>
              </a:extLst>
            </p:cNvPr>
            <p:cNvSpPr>
              <a:spLocks/>
            </p:cNvSpPr>
            <p:nvPr/>
          </p:nvSpPr>
          <p:spPr bwMode="auto">
            <a:xfrm>
              <a:off x="1364" y="1020"/>
              <a:ext cx="9360" cy="3839"/>
            </a:xfrm>
            <a:custGeom>
              <a:avLst/>
              <a:gdLst>
                <a:gd name="T0" fmla="+- 0 4527 1365"/>
                <a:gd name="T1" fmla="*/ T0 w 9360"/>
                <a:gd name="T2" fmla="+- 0 1175 1021"/>
                <a:gd name="T3" fmla="*/ 1175 h 3839"/>
                <a:gd name="T4" fmla="+- 0 5183 1365"/>
                <a:gd name="T5" fmla="*/ T4 w 9360"/>
                <a:gd name="T6" fmla="+- 0 1034 1021"/>
                <a:gd name="T7" fmla="*/ 1034 h 3839"/>
                <a:gd name="T8" fmla="+- 0 6009 1365"/>
                <a:gd name="T9" fmla="*/ T8 w 9360"/>
                <a:gd name="T10" fmla="+- 0 1056 1021"/>
                <a:gd name="T11" fmla="*/ 1056 h 3839"/>
                <a:gd name="T12" fmla="+- 0 6574 1365"/>
                <a:gd name="T13" fmla="*/ T12 w 9360"/>
                <a:gd name="T14" fmla="+- 0 1229 1021"/>
                <a:gd name="T15" fmla="*/ 1229 h 3839"/>
                <a:gd name="T16" fmla="+- 0 6647 1365"/>
                <a:gd name="T17" fmla="*/ T16 w 9360"/>
                <a:gd name="T18" fmla="+- 0 1481 1021"/>
                <a:gd name="T19" fmla="*/ 1481 h 3839"/>
                <a:gd name="T20" fmla="+- 0 6185 1365"/>
                <a:gd name="T21" fmla="*/ T20 w 9360"/>
                <a:gd name="T22" fmla="+- 0 1682 1021"/>
                <a:gd name="T23" fmla="*/ 1682 h 3839"/>
                <a:gd name="T24" fmla="+- 0 5392 1365"/>
                <a:gd name="T25" fmla="*/ T24 w 9360"/>
                <a:gd name="T26" fmla="+- 0 1746 1021"/>
                <a:gd name="T27" fmla="*/ 1746 h 3839"/>
                <a:gd name="T28" fmla="+- 0 4658 1365"/>
                <a:gd name="T29" fmla="*/ T28 w 9360"/>
                <a:gd name="T30" fmla="+- 0 1641 1021"/>
                <a:gd name="T31" fmla="*/ 1641 h 3839"/>
                <a:gd name="T32" fmla="+- 0 4315 1365"/>
                <a:gd name="T33" fmla="*/ T32 w 9360"/>
                <a:gd name="T34" fmla="+- 0 1418 1021"/>
                <a:gd name="T35" fmla="*/ 1418 h 3839"/>
                <a:gd name="T36" fmla="+- 0 7693 1365"/>
                <a:gd name="T37" fmla="*/ T36 w 9360"/>
                <a:gd name="T38" fmla="+- 0 2552 1021"/>
                <a:gd name="T39" fmla="*/ 2552 h 3839"/>
                <a:gd name="T40" fmla="+- 0 8147 1365"/>
                <a:gd name="T41" fmla="*/ T40 w 9360"/>
                <a:gd name="T42" fmla="+- 0 2323 1021"/>
                <a:gd name="T43" fmla="*/ 2323 h 3839"/>
                <a:gd name="T44" fmla="+- 0 8847 1365"/>
                <a:gd name="T45" fmla="*/ T44 w 9360"/>
                <a:gd name="T46" fmla="+- 0 2198 1021"/>
                <a:gd name="T47" fmla="*/ 2198 h 3839"/>
                <a:gd name="T48" fmla="+- 0 9649 1365"/>
                <a:gd name="T49" fmla="*/ T48 w 9360"/>
                <a:gd name="T50" fmla="+- 0 2218 1021"/>
                <a:gd name="T51" fmla="*/ 2218 h 3839"/>
                <a:gd name="T52" fmla="+- 0 10298 1365"/>
                <a:gd name="T53" fmla="*/ T52 w 9360"/>
                <a:gd name="T54" fmla="+- 0 2371 1021"/>
                <a:gd name="T55" fmla="*/ 2371 h 3839"/>
                <a:gd name="T56" fmla="+- 0 10673 1365"/>
                <a:gd name="T57" fmla="*/ T56 w 9360"/>
                <a:gd name="T58" fmla="+- 0 2621 1021"/>
                <a:gd name="T59" fmla="*/ 2621 h 3839"/>
                <a:gd name="T60" fmla="+- 0 10673 1365"/>
                <a:gd name="T61" fmla="*/ T60 w 9360"/>
                <a:gd name="T62" fmla="+- 0 2919 1021"/>
                <a:gd name="T63" fmla="*/ 2919 h 3839"/>
                <a:gd name="T64" fmla="+- 0 10298 1365"/>
                <a:gd name="T65" fmla="*/ T64 w 9360"/>
                <a:gd name="T66" fmla="+- 0 3169 1021"/>
                <a:gd name="T67" fmla="*/ 3169 h 3839"/>
                <a:gd name="T68" fmla="+- 0 9649 1365"/>
                <a:gd name="T69" fmla="*/ T68 w 9360"/>
                <a:gd name="T70" fmla="+- 0 3323 1021"/>
                <a:gd name="T71" fmla="*/ 3323 h 3839"/>
                <a:gd name="T72" fmla="+- 0 8847 1365"/>
                <a:gd name="T73" fmla="*/ T72 w 9360"/>
                <a:gd name="T74" fmla="+- 0 3342 1021"/>
                <a:gd name="T75" fmla="*/ 3342 h 3839"/>
                <a:gd name="T76" fmla="+- 0 8147 1365"/>
                <a:gd name="T77" fmla="*/ T76 w 9360"/>
                <a:gd name="T78" fmla="+- 0 3217 1021"/>
                <a:gd name="T79" fmla="*/ 3217 h 3839"/>
                <a:gd name="T80" fmla="+- 0 7693 1365"/>
                <a:gd name="T81" fmla="*/ T80 w 9360"/>
                <a:gd name="T82" fmla="+- 0 2988 1021"/>
                <a:gd name="T83" fmla="*/ 2988 h 3839"/>
                <a:gd name="T84" fmla="+- 0 7735 1365"/>
                <a:gd name="T85" fmla="*/ T84 w 9360"/>
                <a:gd name="T86" fmla="+- 0 4123 1021"/>
                <a:gd name="T87" fmla="*/ 4123 h 3839"/>
                <a:gd name="T88" fmla="+- 0 7988 1365"/>
                <a:gd name="T89" fmla="*/ T88 w 9360"/>
                <a:gd name="T90" fmla="+- 0 3762 1021"/>
                <a:gd name="T91" fmla="*/ 3762 h 3839"/>
                <a:gd name="T92" fmla="+- 0 8551 1365"/>
                <a:gd name="T93" fmla="*/ T92 w 9360"/>
                <a:gd name="T94" fmla="+- 0 3534 1021"/>
                <a:gd name="T95" fmla="*/ 3534 h 3839"/>
                <a:gd name="T96" fmla="+- 0 9283 1365"/>
                <a:gd name="T97" fmla="*/ T96 w 9360"/>
                <a:gd name="T98" fmla="+- 0 3506 1021"/>
                <a:gd name="T99" fmla="*/ 3506 h 3839"/>
                <a:gd name="T100" fmla="+- 0 9904 1365"/>
                <a:gd name="T101" fmla="*/ T100 w 9360"/>
                <a:gd name="T102" fmla="+- 0 3690 1021"/>
                <a:gd name="T103" fmla="*/ 3690 h 3839"/>
                <a:gd name="T104" fmla="+- 0 10246 1365"/>
                <a:gd name="T105" fmla="*/ T104 w 9360"/>
                <a:gd name="T106" fmla="+- 0 4024 1021"/>
                <a:gd name="T107" fmla="*/ 4024 h 3839"/>
                <a:gd name="T108" fmla="+- 0 10194 1365"/>
                <a:gd name="T109" fmla="*/ T108 w 9360"/>
                <a:gd name="T110" fmla="+- 0 4418 1021"/>
                <a:gd name="T111" fmla="*/ 4418 h 3839"/>
                <a:gd name="T112" fmla="+- 0 9770 1365"/>
                <a:gd name="T113" fmla="*/ T112 w 9360"/>
                <a:gd name="T114" fmla="+- 0 4721 1021"/>
                <a:gd name="T115" fmla="*/ 4721 h 3839"/>
                <a:gd name="T116" fmla="+- 0 9099 1365"/>
                <a:gd name="T117" fmla="*/ T116 w 9360"/>
                <a:gd name="T118" fmla="+- 0 4857 1021"/>
                <a:gd name="T119" fmla="*/ 4857 h 3839"/>
                <a:gd name="T120" fmla="+- 0 8388 1365"/>
                <a:gd name="T121" fmla="*/ T120 w 9360"/>
                <a:gd name="T122" fmla="+- 0 4773 1021"/>
                <a:gd name="T123" fmla="*/ 4773 h 3839"/>
                <a:gd name="T124" fmla="+- 0 7890 1365"/>
                <a:gd name="T125" fmla="*/ T124 w 9360"/>
                <a:gd name="T126" fmla="+- 0 4507 1021"/>
                <a:gd name="T127" fmla="*/ 4507 h 3839"/>
                <a:gd name="T128" fmla="+- 0 3890 1365"/>
                <a:gd name="T129" fmla="*/ T128 w 9360"/>
                <a:gd name="T130" fmla="+- 0 2611 1021"/>
                <a:gd name="T131" fmla="*/ 2611 h 3839"/>
                <a:gd name="T132" fmla="+- 0 4100 1365"/>
                <a:gd name="T133" fmla="*/ T132 w 9360"/>
                <a:gd name="T134" fmla="+- 0 2272 1021"/>
                <a:gd name="T135" fmla="*/ 2272 h 3839"/>
                <a:gd name="T136" fmla="+- 0 4652 1365"/>
                <a:gd name="T137" fmla="*/ T136 w 9360"/>
                <a:gd name="T138" fmla="+- 0 2039 1021"/>
                <a:gd name="T139" fmla="*/ 2039 h 3839"/>
                <a:gd name="T140" fmla="+- 0 5419 1365"/>
                <a:gd name="T141" fmla="*/ T140 w 9360"/>
                <a:gd name="T142" fmla="+- 0 1966 1021"/>
                <a:gd name="T143" fmla="*/ 1966 h 3839"/>
                <a:gd name="T144" fmla="+- 0 6144 1365"/>
                <a:gd name="T145" fmla="*/ T144 w 9360"/>
                <a:gd name="T146" fmla="+- 0 2084 1021"/>
                <a:gd name="T147" fmla="*/ 2084 h 3839"/>
                <a:gd name="T148" fmla="+- 0 6623 1365"/>
                <a:gd name="T149" fmla="*/ T148 w 9360"/>
                <a:gd name="T150" fmla="+- 0 2349 1021"/>
                <a:gd name="T151" fmla="*/ 2349 h 3839"/>
                <a:gd name="T152" fmla="+- 0 6731 1365"/>
                <a:gd name="T153" fmla="*/ T152 w 9360"/>
                <a:gd name="T154" fmla="+- 0 2703 1021"/>
                <a:gd name="T155" fmla="*/ 2703 h 3839"/>
                <a:gd name="T156" fmla="+- 0 6422 1365"/>
                <a:gd name="T157" fmla="*/ T156 w 9360"/>
                <a:gd name="T158" fmla="+- 0 3020 1021"/>
                <a:gd name="T159" fmla="*/ 3020 h 3839"/>
                <a:gd name="T160" fmla="+- 0 5805 1365"/>
                <a:gd name="T161" fmla="*/ T160 w 9360"/>
                <a:gd name="T162" fmla="+- 0 3218 1021"/>
                <a:gd name="T163" fmla="*/ 3218 h 3839"/>
                <a:gd name="T164" fmla="+- 0 5017 1365"/>
                <a:gd name="T165" fmla="*/ T164 w 9360"/>
                <a:gd name="T166" fmla="+- 0 3243 1021"/>
                <a:gd name="T167" fmla="*/ 3243 h 3839"/>
                <a:gd name="T168" fmla="+- 0 4342 1365"/>
                <a:gd name="T169" fmla="*/ T168 w 9360"/>
                <a:gd name="T170" fmla="+- 0 3083 1021"/>
                <a:gd name="T171" fmla="*/ 3083 h 3839"/>
                <a:gd name="T172" fmla="+- 0 3945 1365"/>
                <a:gd name="T173" fmla="*/ T172 w 9360"/>
                <a:gd name="T174" fmla="+- 0 2790 1021"/>
                <a:gd name="T175" fmla="*/ 2790 h 3839"/>
                <a:gd name="T176" fmla="+- 0 1407 1365"/>
                <a:gd name="T177" fmla="*/ T176 w 9360"/>
                <a:gd name="T178" fmla="+- 0 4063 1021"/>
                <a:gd name="T179" fmla="*/ 4063 h 3839"/>
                <a:gd name="T180" fmla="+- 0 1869 1365"/>
                <a:gd name="T181" fmla="*/ T180 w 9360"/>
                <a:gd name="T182" fmla="+- 0 3838 1021"/>
                <a:gd name="T183" fmla="*/ 3838 h 3839"/>
                <a:gd name="T184" fmla="+- 0 2664 1365"/>
                <a:gd name="T185" fmla="*/ T184 w 9360"/>
                <a:gd name="T186" fmla="+- 0 3765 1021"/>
                <a:gd name="T187" fmla="*/ 3765 h 3839"/>
                <a:gd name="T188" fmla="+- 0 3398 1365"/>
                <a:gd name="T189" fmla="*/ T188 w 9360"/>
                <a:gd name="T190" fmla="+- 0 3882 1021"/>
                <a:gd name="T191" fmla="*/ 3882 h 3839"/>
                <a:gd name="T192" fmla="+- 0 3742 1365"/>
                <a:gd name="T193" fmla="*/ T192 w 9360"/>
                <a:gd name="T194" fmla="+- 0 4134 1021"/>
                <a:gd name="T195" fmla="*/ 4134 h 3839"/>
                <a:gd name="T196" fmla="+- 0 3529 1365"/>
                <a:gd name="T197" fmla="*/ T196 w 9360"/>
                <a:gd name="T198" fmla="+- 0 4406 1021"/>
                <a:gd name="T199" fmla="*/ 4406 h 3839"/>
                <a:gd name="T200" fmla="+- 0 2872 1365"/>
                <a:gd name="T201" fmla="*/ T200 w 9360"/>
                <a:gd name="T202" fmla="+- 0 4564 1021"/>
                <a:gd name="T203" fmla="*/ 4564 h 3839"/>
                <a:gd name="T204" fmla="+- 0 2045 1365"/>
                <a:gd name="T205" fmla="*/ T204 w 9360"/>
                <a:gd name="T206" fmla="+- 0 4540 1021"/>
                <a:gd name="T207" fmla="*/ 4540 h 3839"/>
                <a:gd name="T208" fmla="+- 0 1480 1365"/>
                <a:gd name="T209" fmla="*/ T208 w 9360"/>
                <a:gd name="T210" fmla="+- 0 4345 1021"/>
                <a:gd name="T211" fmla="*/ 4345 h 3839"/>
                <a:gd name="T212" fmla="+- 0 7719 1365"/>
                <a:gd name="T213" fmla="*/ T212 w 9360"/>
                <a:gd name="T214" fmla="+- 0 1595 1021"/>
                <a:gd name="T215" fmla="*/ 1595 h 3839"/>
                <a:gd name="T216" fmla="+- 0 8448 1365"/>
                <a:gd name="T217" fmla="*/ T216 w 9360"/>
                <a:gd name="T218" fmla="+- 0 1444 1021"/>
                <a:gd name="T219" fmla="*/ 1444 h 3839"/>
                <a:gd name="T220" fmla="+- 0 9217 1365"/>
                <a:gd name="T221" fmla="*/ T220 w 9360"/>
                <a:gd name="T222" fmla="+- 0 1522 1021"/>
                <a:gd name="T223" fmla="*/ 1522 h 3839"/>
                <a:gd name="T224" fmla="+- 0 9345 1365"/>
                <a:gd name="T225" fmla="*/ T224 w 9360"/>
                <a:gd name="T226" fmla="+- 0 1861 1021"/>
                <a:gd name="T227" fmla="*/ 1861 h 3839"/>
                <a:gd name="T228" fmla="+- 0 8666 1365"/>
                <a:gd name="T229" fmla="*/ T228 w 9360"/>
                <a:gd name="T230" fmla="+- 0 1987 1021"/>
                <a:gd name="T231" fmla="*/ 1987 h 3839"/>
                <a:gd name="T232" fmla="+- 0 7897 1365"/>
                <a:gd name="T233" fmla="*/ T232 w 9360"/>
                <a:gd name="T234" fmla="+- 0 1908 1021"/>
                <a:gd name="T235" fmla="*/ 1908 h 383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Lst>
              <a:rect l="0" t="0" r="r" b="b"/>
              <a:pathLst>
                <a:path w="9360" h="3839">
                  <a:moveTo>
                    <a:pt x="2945" y="363"/>
                  </a:moveTo>
                  <a:lnTo>
                    <a:pt x="2950" y="330"/>
                  </a:lnTo>
                  <a:lnTo>
                    <a:pt x="2964" y="298"/>
                  </a:lnTo>
                  <a:lnTo>
                    <a:pt x="2987" y="267"/>
                  </a:lnTo>
                  <a:lnTo>
                    <a:pt x="3019" y="236"/>
                  </a:lnTo>
                  <a:lnTo>
                    <a:pt x="3060" y="208"/>
                  </a:lnTo>
                  <a:lnTo>
                    <a:pt x="3107" y="180"/>
                  </a:lnTo>
                  <a:lnTo>
                    <a:pt x="3162" y="154"/>
                  </a:lnTo>
                  <a:lnTo>
                    <a:pt x="3225" y="129"/>
                  </a:lnTo>
                  <a:lnTo>
                    <a:pt x="3293" y="107"/>
                  </a:lnTo>
                  <a:lnTo>
                    <a:pt x="3368" y="85"/>
                  </a:lnTo>
                  <a:lnTo>
                    <a:pt x="3448" y="67"/>
                  </a:lnTo>
                  <a:lnTo>
                    <a:pt x="3534" y="49"/>
                  </a:lnTo>
                  <a:lnTo>
                    <a:pt x="3625" y="35"/>
                  </a:lnTo>
                  <a:lnTo>
                    <a:pt x="3719" y="23"/>
                  </a:lnTo>
                  <a:lnTo>
                    <a:pt x="3818" y="13"/>
                  </a:lnTo>
                  <a:lnTo>
                    <a:pt x="3921" y="6"/>
                  </a:lnTo>
                  <a:lnTo>
                    <a:pt x="4027" y="1"/>
                  </a:lnTo>
                  <a:lnTo>
                    <a:pt x="4134" y="0"/>
                  </a:lnTo>
                  <a:lnTo>
                    <a:pt x="4242" y="1"/>
                  </a:lnTo>
                  <a:lnTo>
                    <a:pt x="4348" y="6"/>
                  </a:lnTo>
                  <a:lnTo>
                    <a:pt x="4451" y="13"/>
                  </a:lnTo>
                  <a:lnTo>
                    <a:pt x="4550" y="23"/>
                  </a:lnTo>
                  <a:lnTo>
                    <a:pt x="4644" y="35"/>
                  </a:lnTo>
                  <a:lnTo>
                    <a:pt x="4735" y="49"/>
                  </a:lnTo>
                  <a:lnTo>
                    <a:pt x="4820" y="67"/>
                  </a:lnTo>
                  <a:lnTo>
                    <a:pt x="4901" y="85"/>
                  </a:lnTo>
                  <a:lnTo>
                    <a:pt x="4976" y="107"/>
                  </a:lnTo>
                  <a:lnTo>
                    <a:pt x="5044" y="129"/>
                  </a:lnTo>
                  <a:lnTo>
                    <a:pt x="5107" y="154"/>
                  </a:lnTo>
                  <a:lnTo>
                    <a:pt x="5162" y="180"/>
                  </a:lnTo>
                  <a:lnTo>
                    <a:pt x="5209" y="208"/>
                  </a:lnTo>
                  <a:lnTo>
                    <a:pt x="5250" y="236"/>
                  </a:lnTo>
                  <a:lnTo>
                    <a:pt x="5282" y="267"/>
                  </a:lnTo>
                  <a:lnTo>
                    <a:pt x="5305" y="298"/>
                  </a:lnTo>
                  <a:lnTo>
                    <a:pt x="5319" y="330"/>
                  </a:lnTo>
                  <a:lnTo>
                    <a:pt x="5324" y="363"/>
                  </a:lnTo>
                  <a:lnTo>
                    <a:pt x="5319" y="397"/>
                  </a:lnTo>
                  <a:lnTo>
                    <a:pt x="5305" y="429"/>
                  </a:lnTo>
                  <a:lnTo>
                    <a:pt x="5282" y="460"/>
                  </a:lnTo>
                  <a:lnTo>
                    <a:pt x="5250" y="490"/>
                  </a:lnTo>
                  <a:lnTo>
                    <a:pt x="5209" y="519"/>
                  </a:lnTo>
                  <a:lnTo>
                    <a:pt x="5162" y="547"/>
                  </a:lnTo>
                  <a:lnTo>
                    <a:pt x="5107" y="573"/>
                  </a:lnTo>
                  <a:lnTo>
                    <a:pt x="5044" y="598"/>
                  </a:lnTo>
                  <a:lnTo>
                    <a:pt x="4976" y="620"/>
                  </a:lnTo>
                  <a:lnTo>
                    <a:pt x="4901" y="641"/>
                  </a:lnTo>
                  <a:lnTo>
                    <a:pt x="4820" y="661"/>
                  </a:lnTo>
                  <a:lnTo>
                    <a:pt x="4735" y="677"/>
                  </a:lnTo>
                  <a:lnTo>
                    <a:pt x="4644" y="692"/>
                  </a:lnTo>
                  <a:lnTo>
                    <a:pt x="4550" y="704"/>
                  </a:lnTo>
                  <a:lnTo>
                    <a:pt x="4451" y="714"/>
                  </a:lnTo>
                  <a:lnTo>
                    <a:pt x="4348" y="722"/>
                  </a:lnTo>
                  <a:lnTo>
                    <a:pt x="4242" y="725"/>
                  </a:lnTo>
                  <a:lnTo>
                    <a:pt x="4134" y="727"/>
                  </a:lnTo>
                  <a:lnTo>
                    <a:pt x="4027" y="725"/>
                  </a:lnTo>
                  <a:lnTo>
                    <a:pt x="3921" y="722"/>
                  </a:lnTo>
                  <a:lnTo>
                    <a:pt x="3818" y="714"/>
                  </a:lnTo>
                  <a:lnTo>
                    <a:pt x="3719" y="704"/>
                  </a:lnTo>
                  <a:lnTo>
                    <a:pt x="3625" y="692"/>
                  </a:lnTo>
                  <a:lnTo>
                    <a:pt x="3534" y="677"/>
                  </a:lnTo>
                  <a:lnTo>
                    <a:pt x="3448" y="661"/>
                  </a:lnTo>
                  <a:lnTo>
                    <a:pt x="3368" y="641"/>
                  </a:lnTo>
                  <a:lnTo>
                    <a:pt x="3293" y="620"/>
                  </a:lnTo>
                  <a:lnTo>
                    <a:pt x="3225" y="598"/>
                  </a:lnTo>
                  <a:lnTo>
                    <a:pt x="3162" y="573"/>
                  </a:lnTo>
                  <a:lnTo>
                    <a:pt x="3107" y="547"/>
                  </a:lnTo>
                  <a:lnTo>
                    <a:pt x="3060" y="519"/>
                  </a:lnTo>
                  <a:lnTo>
                    <a:pt x="3019" y="490"/>
                  </a:lnTo>
                  <a:lnTo>
                    <a:pt x="2987" y="460"/>
                  </a:lnTo>
                  <a:lnTo>
                    <a:pt x="2964" y="429"/>
                  </a:lnTo>
                  <a:lnTo>
                    <a:pt x="2950" y="397"/>
                  </a:lnTo>
                  <a:lnTo>
                    <a:pt x="2945" y="363"/>
                  </a:lnTo>
                  <a:close/>
                  <a:moveTo>
                    <a:pt x="6214" y="1749"/>
                  </a:moveTo>
                  <a:lnTo>
                    <a:pt x="6217" y="1710"/>
                  </a:lnTo>
                  <a:lnTo>
                    <a:pt x="6227" y="1673"/>
                  </a:lnTo>
                  <a:lnTo>
                    <a:pt x="6243" y="1637"/>
                  </a:lnTo>
                  <a:lnTo>
                    <a:pt x="6265" y="1600"/>
                  </a:lnTo>
                  <a:lnTo>
                    <a:pt x="6294" y="1565"/>
                  </a:lnTo>
                  <a:lnTo>
                    <a:pt x="6328" y="1531"/>
                  </a:lnTo>
                  <a:lnTo>
                    <a:pt x="6368" y="1498"/>
                  </a:lnTo>
                  <a:lnTo>
                    <a:pt x="6412" y="1466"/>
                  </a:lnTo>
                  <a:lnTo>
                    <a:pt x="6463" y="1435"/>
                  </a:lnTo>
                  <a:lnTo>
                    <a:pt x="6517" y="1406"/>
                  </a:lnTo>
                  <a:lnTo>
                    <a:pt x="6577" y="1377"/>
                  </a:lnTo>
                  <a:lnTo>
                    <a:pt x="6641" y="1350"/>
                  </a:lnTo>
                  <a:lnTo>
                    <a:pt x="6709" y="1324"/>
                  </a:lnTo>
                  <a:lnTo>
                    <a:pt x="6782" y="1302"/>
                  </a:lnTo>
                  <a:lnTo>
                    <a:pt x="6858" y="1280"/>
                  </a:lnTo>
                  <a:lnTo>
                    <a:pt x="6937" y="1259"/>
                  </a:lnTo>
                  <a:lnTo>
                    <a:pt x="7021" y="1240"/>
                  </a:lnTo>
                  <a:lnTo>
                    <a:pt x="7107" y="1223"/>
                  </a:lnTo>
                  <a:lnTo>
                    <a:pt x="7197" y="1209"/>
                  </a:lnTo>
                  <a:lnTo>
                    <a:pt x="7290" y="1197"/>
                  </a:lnTo>
                  <a:lnTo>
                    <a:pt x="7384" y="1185"/>
                  </a:lnTo>
                  <a:lnTo>
                    <a:pt x="7482" y="1177"/>
                  </a:lnTo>
                  <a:lnTo>
                    <a:pt x="7582" y="1172"/>
                  </a:lnTo>
                  <a:lnTo>
                    <a:pt x="7684" y="1168"/>
                  </a:lnTo>
                  <a:lnTo>
                    <a:pt x="7786" y="1167"/>
                  </a:lnTo>
                  <a:lnTo>
                    <a:pt x="7890" y="1168"/>
                  </a:lnTo>
                  <a:lnTo>
                    <a:pt x="7992" y="1172"/>
                  </a:lnTo>
                  <a:lnTo>
                    <a:pt x="8092" y="1177"/>
                  </a:lnTo>
                  <a:lnTo>
                    <a:pt x="8188" y="1185"/>
                  </a:lnTo>
                  <a:lnTo>
                    <a:pt x="8284" y="1197"/>
                  </a:lnTo>
                  <a:lnTo>
                    <a:pt x="8376" y="1209"/>
                  </a:lnTo>
                  <a:lnTo>
                    <a:pt x="8466" y="1223"/>
                  </a:lnTo>
                  <a:lnTo>
                    <a:pt x="8552" y="1240"/>
                  </a:lnTo>
                  <a:lnTo>
                    <a:pt x="8636" y="1259"/>
                  </a:lnTo>
                  <a:lnTo>
                    <a:pt x="8715" y="1280"/>
                  </a:lnTo>
                  <a:lnTo>
                    <a:pt x="8792" y="1302"/>
                  </a:lnTo>
                  <a:lnTo>
                    <a:pt x="8864" y="1324"/>
                  </a:lnTo>
                  <a:lnTo>
                    <a:pt x="8933" y="1350"/>
                  </a:lnTo>
                  <a:lnTo>
                    <a:pt x="8996" y="1377"/>
                  </a:lnTo>
                  <a:lnTo>
                    <a:pt x="9056" y="1406"/>
                  </a:lnTo>
                  <a:lnTo>
                    <a:pt x="9111" y="1435"/>
                  </a:lnTo>
                  <a:lnTo>
                    <a:pt x="9160" y="1466"/>
                  </a:lnTo>
                  <a:lnTo>
                    <a:pt x="9206" y="1498"/>
                  </a:lnTo>
                  <a:lnTo>
                    <a:pt x="9245" y="1531"/>
                  </a:lnTo>
                  <a:lnTo>
                    <a:pt x="9279" y="1565"/>
                  </a:lnTo>
                  <a:lnTo>
                    <a:pt x="9308" y="1600"/>
                  </a:lnTo>
                  <a:lnTo>
                    <a:pt x="9330" y="1637"/>
                  </a:lnTo>
                  <a:lnTo>
                    <a:pt x="9346" y="1673"/>
                  </a:lnTo>
                  <a:lnTo>
                    <a:pt x="9356" y="1710"/>
                  </a:lnTo>
                  <a:lnTo>
                    <a:pt x="9359" y="1749"/>
                  </a:lnTo>
                  <a:lnTo>
                    <a:pt x="9356" y="1788"/>
                  </a:lnTo>
                  <a:lnTo>
                    <a:pt x="9346" y="1824"/>
                  </a:lnTo>
                  <a:lnTo>
                    <a:pt x="9330" y="1861"/>
                  </a:lnTo>
                  <a:lnTo>
                    <a:pt x="9308" y="1898"/>
                  </a:lnTo>
                  <a:lnTo>
                    <a:pt x="9279" y="1933"/>
                  </a:lnTo>
                  <a:lnTo>
                    <a:pt x="9245" y="1967"/>
                  </a:lnTo>
                  <a:lnTo>
                    <a:pt x="9206" y="2000"/>
                  </a:lnTo>
                  <a:lnTo>
                    <a:pt x="9160" y="2033"/>
                  </a:lnTo>
                  <a:lnTo>
                    <a:pt x="9111" y="2063"/>
                  </a:lnTo>
                  <a:lnTo>
                    <a:pt x="9056" y="2092"/>
                  </a:lnTo>
                  <a:lnTo>
                    <a:pt x="8996" y="2121"/>
                  </a:lnTo>
                  <a:lnTo>
                    <a:pt x="8933" y="2148"/>
                  </a:lnTo>
                  <a:lnTo>
                    <a:pt x="8864" y="2173"/>
                  </a:lnTo>
                  <a:lnTo>
                    <a:pt x="8792" y="2196"/>
                  </a:lnTo>
                  <a:lnTo>
                    <a:pt x="8715" y="2219"/>
                  </a:lnTo>
                  <a:lnTo>
                    <a:pt x="8636" y="2239"/>
                  </a:lnTo>
                  <a:lnTo>
                    <a:pt x="8552" y="2258"/>
                  </a:lnTo>
                  <a:lnTo>
                    <a:pt x="8466" y="2275"/>
                  </a:lnTo>
                  <a:lnTo>
                    <a:pt x="8376" y="2289"/>
                  </a:lnTo>
                  <a:lnTo>
                    <a:pt x="8284" y="2302"/>
                  </a:lnTo>
                  <a:lnTo>
                    <a:pt x="8188" y="2313"/>
                  </a:lnTo>
                  <a:lnTo>
                    <a:pt x="8092" y="2321"/>
                  </a:lnTo>
                  <a:lnTo>
                    <a:pt x="7992" y="2326"/>
                  </a:lnTo>
                  <a:lnTo>
                    <a:pt x="7890" y="2330"/>
                  </a:lnTo>
                  <a:lnTo>
                    <a:pt x="7786" y="2331"/>
                  </a:lnTo>
                  <a:lnTo>
                    <a:pt x="7684" y="2330"/>
                  </a:lnTo>
                  <a:lnTo>
                    <a:pt x="7582" y="2326"/>
                  </a:lnTo>
                  <a:lnTo>
                    <a:pt x="7482" y="2321"/>
                  </a:lnTo>
                  <a:lnTo>
                    <a:pt x="7384" y="2313"/>
                  </a:lnTo>
                  <a:lnTo>
                    <a:pt x="7290" y="2302"/>
                  </a:lnTo>
                  <a:lnTo>
                    <a:pt x="7197" y="2289"/>
                  </a:lnTo>
                  <a:lnTo>
                    <a:pt x="7107" y="2275"/>
                  </a:lnTo>
                  <a:lnTo>
                    <a:pt x="7021" y="2258"/>
                  </a:lnTo>
                  <a:lnTo>
                    <a:pt x="6937" y="2239"/>
                  </a:lnTo>
                  <a:lnTo>
                    <a:pt x="6858" y="2219"/>
                  </a:lnTo>
                  <a:lnTo>
                    <a:pt x="6782" y="2196"/>
                  </a:lnTo>
                  <a:lnTo>
                    <a:pt x="6709" y="2173"/>
                  </a:lnTo>
                  <a:lnTo>
                    <a:pt x="6641" y="2148"/>
                  </a:lnTo>
                  <a:lnTo>
                    <a:pt x="6577" y="2121"/>
                  </a:lnTo>
                  <a:lnTo>
                    <a:pt x="6517" y="2092"/>
                  </a:lnTo>
                  <a:lnTo>
                    <a:pt x="6463" y="2063"/>
                  </a:lnTo>
                  <a:lnTo>
                    <a:pt x="6412" y="2033"/>
                  </a:lnTo>
                  <a:lnTo>
                    <a:pt x="6368" y="2000"/>
                  </a:lnTo>
                  <a:lnTo>
                    <a:pt x="6328" y="1967"/>
                  </a:lnTo>
                  <a:lnTo>
                    <a:pt x="6294" y="1933"/>
                  </a:lnTo>
                  <a:lnTo>
                    <a:pt x="6265" y="1898"/>
                  </a:lnTo>
                  <a:lnTo>
                    <a:pt x="6243" y="1861"/>
                  </a:lnTo>
                  <a:lnTo>
                    <a:pt x="6227" y="1824"/>
                  </a:lnTo>
                  <a:lnTo>
                    <a:pt x="6217" y="1788"/>
                  </a:lnTo>
                  <a:lnTo>
                    <a:pt x="6214" y="1749"/>
                  </a:lnTo>
                  <a:close/>
                  <a:moveTo>
                    <a:pt x="6366" y="3153"/>
                  </a:moveTo>
                  <a:lnTo>
                    <a:pt x="6370" y="3102"/>
                  </a:lnTo>
                  <a:lnTo>
                    <a:pt x="6380" y="3052"/>
                  </a:lnTo>
                  <a:lnTo>
                    <a:pt x="6397" y="3003"/>
                  </a:lnTo>
                  <a:lnTo>
                    <a:pt x="6420" y="2955"/>
                  </a:lnTo>
                  <a:lnTo>
                    <a:pt x="6450" y="2909"/>
                  </a:lnTo>
                  <a:lnTo>
                    <a:pt x="6485" y="2865"/>
                  </a:lnTo>
                  <a:lnTo>
                    <a:pt x="6525" y="2822"/>
                  </a:lnTo>
                  <a:lnTo>
                    <a:pt x="6571" y="2780"/>
                  </a:lnTo>
                  <a:lnTo>
                    <a:pt x="6623" y="2741"/>
                  </a:lnTo>
                  <a:lnTo>
                    <a:pt x="6678" y="2704"/>
                  </a:lnTo>
                  <a:lnTo>
                    <a:pt x="6739" y="2669"/>
                  </a:lnTo>
                  <a:lnTo>
                    <a:pt x="6804" y="2637"/>
                  </a:lnTo>
                  <a:lnTo>
                    <a:pt x="6873" y="2606"/>
                  </a:lnTo>
                  <a:lnTo>
                    <a:pt x="6946" y="2579"/>
                  </a:lnTo>
                  <a:lnTo>
                    <a:pt x="7023" y="2554"/>
                  </a:lnTo>
                  <a:lnTo>
                    <a:pt x="7102" y="2532"/>
                  </a:lnTo>
                  <a:lnTo>
                    <a:pt x="7186" y="2513"/>
                  </a:lnTo>
                  <a:lnTo>
                    <a:pt x="7272" y="2497"/>
                  </a:lnTo>
                  <a:lnTo>
                    <a:pt x="7360" y="2485"/>
                  </a:lnTo>
                  <a:lnTo>
                    <a:pt x="7451" y="2476"/>
                  </a:lnTo>
                  <a:lnTo>
                    <a:pt x="7545" y="2470"/>
                  </a:lnTo>
                  <a:lnTo>
                    <a:pt x="7639" y="2468"/>
                  </a:lnTo>
                  <a:lnTo>
                    <a:pt x="7734" y="2470"/>
                  </a:lnTo>
                  <a:lnTo>
                    <a:pt x="7828" y="2476"/>
                  </a:lnTo>
                  <a:lnTo>
                    <a:pt x="7918" y="2485"/>
                  </a:lnTo>
                  <a:lnTo>
                    <a:pt x="8007" y="2497"/>
                  </a:lnTo>
                  <a:lnTo>
                    <a:pt x="8093" y="2513"/>
                  </a:lnTo>
                  <a:lnTo>
                    <a:pt x="8175" y="2532"/>
                  </a:lnTo>
                  <a:lnTo>
                    <a:pt x="8256" y="2554"/>
                  </a:lnTo>
                  <a:lnTo>
                    <a:pt x="8332" y="2579"/>
                  </a:lnTo>
                  <a:lnTo>
                    <a:pt x="8405" y="2606"/>
                  </a:lnTo>
                  <a:lnTo>
                    <a:pt x="8475" y="2637"/>
                  </a:lnTo>
                  <a:lnTo>
                    <a:pt x="8539" y="2669"/>
                  </a:lnTo>
                  <a:lnTo>
                    <a:pt x="8599" y="2704"/>
                  </a:lnTo>
                  <a:lnTo>
                    <a:pt x="8656" y="2741"/>
                  </a:lnTo>
                  <a:lnTo>
                    <a:pt x="8707" y="2780"/>
                  </a:lnTo>
                  <a:lnTo>
                    <a:pt x="8754" y="2822"/>
                  </a:lnTo>
                  <a:lnTo>
                    <a:pt x="8794" y="2865"/>
                  </a:lnTo>
                  <a:lnTo>
                    <a:pt x="8829" y="2909"/>
                  </a:lnTo>
                  <a:lnTo>
                    <a:pt x="8858" y="2955"/>
                  </a:lnTo>
                  <a:lnTo>
                    <a:pt x="8881" y="3003"/>
                  </a:lnTo>
                  <a:lnTo>
                    <a:pt x="8899" y="3052"/>
                  </a:lnTo>
                  <a:lnTo>
                    <a:pt x="8909" y="3102"/>
                  </a:lnTo>
                  <a:lnTo>
                    <a:pt x="8912" y="3153"/>
                  </a:lnTo>
                  <a:lnTo>
                    <a:pt x="8909" y="3205"/>
                  </a:lnTo>
                  <a:lnTo>
                    <a:pt x="8899" y="3254"/>
                  </a:lnTo>
                  <a:lnTo>
                    <a:pt x="8881" y="3303"/>
                  </a:lnTo>
                  <a:lnTo>
                    <a:pt x="8858" y="3351"/>
                  </a:lnTo>
                  <a:lnTo>
                    <a:pt x="8829" y="3397"/>
                  </a:lnTo>
                  <a:lnTo>
                    <a:pt x="8794" y="3442"/>
                  </a:lnTo>
                  <a:lnTo>
                    <a:pt x="8754" y="3486"/>
                  </a:lnTo>
                  <a:lnTo>
                    <a:pt x="8707" y="3526"/>
                  </a:lnTo>
                  <a:lnTo>
                    <a:pt x="8656" y="3566"/>
                  </a:lnTo>
                  <a:lnTo>
                    <a:pt x="8599" y="3602"/>
                  </a:lnTo>
                  <a:lnTo>
                    <a:pt x="8539" y="3637"/>
                  </a:lnTo>
                  <a:lnTo>
                    <a:pt x="8475" y="3670"/>
                  </a:lnTo>
                  <a:lnTo>
                    <a:pt x="8405" y="3700"/>
                  </a:lnTo>
                  <a:lnTo>
                    <a:pt x="8332" y="3728"/>
                  </a:lnTo>
                  <a:lnTo>
                    <a:pt x="8256" y="3752"/>
                  </a:lnTo>
                  <a:lnTo>
                    <a:pt x="8175" y="3775"/>
                  </a:lnTo>
                  <a:lnTo>
                    <a:pt x="8093" y="3794"/>
                  </a:lnTo>
                  <a:lnTo>
                    <a:pt x="8007" y="3810"/>
                  </a:lnTo>
                  <a:lnTo>
                    <a:pt x="7918" y="3822"/>
                  </a:lnTo>
                  <a:lnTo>
                    <a:pt x="7828" y="3831"/>
                  </a:lnTo>
                  <a:lnTo>
                    <a:pt x="7734" y="3836"/>
                  </a:lnTo>
                  <a:lnTo>
                    <a:pt x="7639" y="3838"/>
                  </a:lnTo>
                  <a:lnTo>
                    <a:pt x="7545" y="3836"/>
                  </a:lnTo>
                  <a:lnTo>
                    <a:pt x="7451" y="3831"/>
                  </a:lnTo>
                  <a:lnTo>
                    <a:pt x="7360" y="3822"/>
                  </a:lnTo>
                  <a:lnTo>
                    <a:pt x="7272" y="3810"/>
                  </a:lnTo>
                  <a:lnTo>
                    <a:pt x="7186" y="3794"/>
                  </a:lnTo>
                  <a:lnTo>
                    <a:pt x="7102" y="3775"/>
                  </a:lnTo>
                  <a:lnTo>
                    <a:pt x="7023" y="3752"/>
                  </a:lnTo>
                  <a:lnTo>
                    <a:pt x="6946" y="3728"/>
                  </a:lnTo>
                  <a:lnTo>
                    <a:pt x="6873" y="3700"/>
                  </a:lnTo>
                  <a:lnTo>
                    <a:pt x="6804" y="3670"/>
                  </a:lnTo>
                  <a:lnTo>
                    <a:pt x="6739" y="3637"/>
                  </a:lnTo>
                  <a:lnTo>
                    <a:pt x="6678" y="3602"/>
                  </a:lnTo>
                  <a:lnTo>
                    <a:pt x="6623" y="3566"/>
                  </a:lnTo>
                  <a:lnTo>
                    <a:pt x="6571" y="3526"/>
                  </a:lnTo>
                  <a:lnTo>
                    <a:pt x="6525" y="3486"/>
                  </a:lnTo>
                  <a:lnTo>
                    <a:pt x="6485" y="3442"/>
                  </a:lnTo>
                  <a:lnTo>
                    <a:pt x="6450" y="3397"/>
                  </a:lnTo>
                  <a:lnTo>
                    <a:pt x="6420" y="3351"/>
                  </a:lnTo>
                  <a:lnTo>
                    <a:pt x="6397" y="3303"/>
                  </a:lnTo>
                  <a:lnTo>
                    <a:pt x="6380" y="3254"/>
                  </a:lnTo>
                  <a:lnTo>
                    <a:pt x="6370" y="3205"/>
                  </a:lnTo>
                  <a:lnTo>
                    <a:pt x="6366" y="3153"/>
                  </a:lnTo>
                  <a:close/>
                  <a:moveTo>
                    <a:pt x="2525" y="1590"/>
                  </a:moveTo>
                  <a:lnTo>
                    <a:pt x="2528" y="1544"/>
                  </a:lnTo>
                  <a:lnTo>
                    <a:pt x="2539" y="1499"/>
                  </a:lnTo>
                  <a:lnTo>
                    <a:pt x="2556" y="1454"/>
                  </a:lnTo>
                  <a:lnTo>
                    <a:pt x="2580" y="1411"/>
                  </a:lnTo>
                  <a:lnTo>
                    <a:pt x="2610" y="1369"/>
                  </a:lnTo>
                  <a:lnTo>
                    <a:pt x="2646" y="1328"/>
                  </a:lnTo>
                  <a:lnTo>
                    <a:pt x="2688" y="1289"/>
                  </a:lnTo>
                  <a:lnTo>
                    <a:pt x="2735" y="1251"/>
                  </a:lnTo>
                  <a:lnTo>
                    <a:pt x="2788" y="1215"/>
                  </a:lnTo>
                  <a:lnTo>
                    <a:pt x="2846" y="1181"/>
                  </a:lnTo>
                  <a:lnTo>
                    <a:pt x="2909" y="1149"/>
                  </a:lnTo>
                  <a:lnTo>
                    <a:pt x="2977" y="1117"/>
                  </a:lnTo>
                  <a:lnTo>
                    <a:pt x="3048" y="1090"/>
                  </a:lnTo>
                  <a:lnTo>
                    <a:pt x="3124" y="1063"/>
                  </a:lnTo>
                  <a:lnTo>
                    <a:pt x="3204" y="1039"/>
                  </a:lnTo>
                  <a:lnTo>
                    <a:pt x="3287" y="1018"/>
                  </a:lnTo>
                  <a:lnTo>
                    <a:pt x="3374" y="999"/>
                  </a:lnTo>
                  <a:lnTo>
                    <a:pt x="3463" y="982"/>
                  </a:lnTo>
                  <a:lnTo>
                    <a:pt x="3556" y="968"/>
                  </a:lnTo>
                  <a:lnTo>
                    <a:pt x="3652" y="958"/>
                  </a:lnTo>
                  <a:lnTo>
                    <a:pt x="3750" y="950"/>
                  </a:lnTo>
                  <a:lnTo>
                    <a:pt x="3850" y="945"/>
                  </a:lnTo>
                  <a:lnTo>
                    <a:pt x="3952" y="943"/>
                  </a:lnTo>
                  <a:lnTo>
                    <a:pt x="4054" y="945"/>
                  </a:lnTo>
                  <a:lnTo>
                    <a:pt x="4154" y="950"/>
                  </a:lnTo>
                  <a:lnTo>
                    <a:pt x="4251" y="958"/>
                  </a:lnTo>
                  <a:lnTo>
                    <a:pt x="4347" y="968"/>
                  </a:lnTo>
                  <a:lnTo>
                    <a:pt x="4440" y="982"/>
                  </a:lnTo>
                  <a:lnTo>
                    <a:pt x="4529" y="999"/>
                  </a:lnTo>
                  <a:lnTo>
                    <a:pt x="4617" y="1018"/>
                  </a:lnTo>
                  <a:lnTo>
                    <a:pt x="4700" y="1039"/>
                  </a:lnTo>
                  <a:lnTo>
                    <a:pt x="4779" y="1063"/>
                  </a:lnTo>
                  <a:lnTo>
                    <a:pt x="4856" y="1090"/>
                  </a:lnTo>
                  <a:lnTo>
                    <a:pt x="4927" y="1117"/>
                  </a:lnTo>
                  <a:lnTo>
                    <a:pt x="4995" y="1149"/>
                  </a:lnTo>
                  <a:lnTo>
                    <a:pt x="5057" y="1181"/>
                  </a:lnTo>
                  <a:lnTo>
                    <a:pt x="5116" y="1215"/>
                  </a:lnTo>
                  <a:lnTo>
                    <a:pt x="5168" y="1251"/>
                  </a:lnTo>
                  <a:lnTo>
                    <a:pt x="5215" y="1289"/>
                  </a:lnTo>
                  <a:lnTo>
                    <a:pt x="5258" y="1328"/>
                  </a:lnTo>
                  <a:lnTo>
                    <a:pt x="5294" y="1369"/>
                  </a:lnTo>
                  <a:lnTo>
                    <a:pt x="5324" y="1411"/>
                  </a:lnTo>
                  <a:lnTo>
                    <a:pt x="5348" y="1454"/>
                  </a:lnTo>
                  <a:lnTo>
                    <a:pt x="5366" y="1499"/>
                  </a:lnTo>
                  <a:lnTo>
                    <a:pt x="5376" y="1544"/>
                  </a:lnTo>
                  <a:lnTo>
                    <a:pt x="5380" y="1590"/>
                  </a:lnTo>
                  <a:lnTo>
                    <a:pt x="5376" y="1636"/>
                  </a:lnTo>
                  <a:lnTo>
                    <a:pt x="5366" y="1682"/>
                  </a:lnTo>
                  <a:lnTo>
                    <a:pt x="5348" y="1726"/>
                  </a:lnTo>
                  <a:lnTo>
                    <a:pt x="5324" y="1769"/>
                  </a:lnTo>
                  <a:lnTo>
                    <a:pt x="5294" y="1811"/>
                  </a:lnTo>
                  <a:lnTo>
                    <a:pt x="5258" y="1851"/>
                  </a:lnTo>
                  <a:lnTo>
                    <a:pt x="5215" y="1891"/>
                  </a:lnTo>
                  <a:lnTo>
                    <a:pt x="5168" y="1929"/>
                  </a:lnTo>
                  <a:lnTo>
                    <a:pt x="5116" y="1965"/>
                  </a:lnTo>
                  <a:lnTo>
                    <a:pt x="5057" y="1999"/>
                  </a:lnTo>
                  <a:lnTo>
                    <a:pt x="4995" y="2032"/>
                  </a:lnTo>
                  <a:lnTo>
                    <a:pt x="4927" y="2062"/>
                  </a:lnTo>
                  <a:lnTo>
                    <a:pt x="4856" y="2091"/>
                  </a:lnTo>
                  <a:lnTo>
                    <a:pt x="4779" y="2116"/>
                  </a:lnTo>
                  <a:lnTo>
                    <a:pt x="4700" y="2140"/>
                  </a:lnTo>
                  <a:lnTo>
                    <a:pt x="4617" y="2162"/>
                  </a:lnTo>
                  <a:lnTo>
                    <a:pt x="4529" y="2181"/>
                  </a:lnTo>
                  <a:lnTo>
                    <a:pt x="4440" y="2197"/>
                  </a:lnTo>
                  <a:lnTo>
                    <a:pt x="4347" y="2211"/>
                  </a:lnTo>
                  <a:lnTo>
                    <a:pt x="4251" y="2222"/>
                  </a:lnTo>
                  <a:lnTo>
                    <a:pt x="4154" y="2230"/>
                  </a:lnTo>
                  <a:lnTo>
                    <a:pt x="4054" y="2234"/>
                  </a:lnTo>
                  <a:lnTo>
                    <a:pt x="3952" y="2236"/>
                  </a:lnTo>
                  <a:lnTo>
                    <a:pt x="3850" y="2234"/>
                  </a:lnTo>
                  <a:lnTo>
                    <a:pt x="3750" y="2230"/>
                  </a:lnTo>
                  <a:lnTo>
                    <a:pt x="3652" y="2222"/>
                  </a:lnTo>
                  <a:lnTo>
                    <a:pt x="3556" y="2211"/>
                  </a:lnTo>
                  <a:lnTo>
                    <a:pt x="3463" y="2197"/>
                  </a:lnTo>
                  <a:lnTo>
                    <a:pt x="3374" y="2181"/>
                  </a:lnTo>
                  <a:lnTo>
                    <a:pt x="3287" y="2162"/>
                  </a:lnTo>
                  <a:lnTo>
                    <a:pt x="3204" y="2140"/>
                  </a:lnTo>
                  <a:lnTo>
                    <a:pt x="3124" y="2116"/>
                  </a:lnTo>
                  <a:lnTo>
                    <a:pt x="3048" y="2091"/>
                  </a:lnTo>
                  <a:lnTo>
                    <a:pt x="2977" y="2062"/>
                  </a:lnTo>
                  <a:lnTo>
                    <a:pt x="2909" y="2032"/>
                  </a:lnTo>
                  <a:lnTo>
                    <a:pt x="2846" y="1999"/>
                  </a:lnTo>
                  <a:lnTo>
                    <a:pt x="2788" y="1965"/>
                  </a:lnTo>
                  <a:lnTo>
                    <a:pt x="2735" y="1929"/>
                  </a:lnTo>
                  <a:lnTo>
                    <a:pt x="2688" y="1891"/>
                  </a:lnTo>
                  <a:lnTo>
                    <a:pt x="2646" y="1851"/>
                  </a:lnTo>
                  <a:lnTo>
                    <a:pt x="2610" y="1811"/>
                  </a:lnTo>
                  <a:lnTo>
                    <a:pt x="2580" y="1769"/>
                  </a:lnTo>
                  <a:lnTo>
                    <a:pt x="2556" y="1726"/>
                  </a:lnTo>
                  <a:lnTo>
                    <a:pt x="2539" y="1682"/>
                  </a:lnTo>
                  <a:lnTo>
                    <a:pt x="2528" y="1636"/>
                  </a:lnTo>
                  <a:lnTo>
                    <a:pt x="2525" y="1590"/>
                  </a:lnTo>
                  <a:close/>
                  <a:moveTo>
                    <a:pt x="0" y="3150"/>
                  </a:moveTo>
                  <a:lnTo>
                    <a:pt x="5" y="3113"/>
                  </a:lnTo>
                  <a:lnTo>
                    <a:pt x="19" y="3077"/>
                  </a:lnTo>
                  <a:lnTo>
                    <a:pt x="42" y="3042"/>
                  </a:lnTo>
                  <a:lnTo>
                    <a:pt x="74" y="3008"/>
                  </a:lnTo>
                  <a:lnTo>
                    <a:pt x="115" y="2975"/>
                  </a:lnTo>
                  <a:lnTo>
                    <a:pt x="162" y="2944"/>
                  </a:lnTo>
                  <a:lnTo>
                    <a:pt x="218" y="2915"/>
                  </a:lnTo>
                  <a:lnTo>
                    <a:pt x="280" y="2887"/>
                  </a:lnTo>
                  <a:lnTo>
                    <a:pt x="348" y="2861"/>
                  </a:lnTo>
                  <a:lnTo>
                    <a:pt x="423" y="2838"/>
                  </a:lnTo>
                  <a:lnTo>
                    <a:pt x="504" y="2817"/>
                  </a:lnTo>
                  <a:lnTo>
                    <a:pt x="589" y="2798"/>
                  </a:lnTo>
                  <a:lnTo>
                    <a:pt x="680" y="2781"/>
                  </a:lnTo>
                  <a:lnTo>
                    <a:pt x="776" y="2767"/>
                  </a:lnTo>
                  <a:lnTo>
                    <a:pt x="874" y="2757"/>
                  </a:lnTo>
                  <a:lnTo>
                    <a:pt x="977" y="2749"/>
                  </a:lnTo>
                  <a:lnTo>
                    <a:pt x="1082" y="2744"/>
                  </a:lnTo>
                  <a:lnTo>
                    <a:pt x="1191" y="2742"/>
                  </a:lnTo>
                  <a:lnTo>
                    <a:pt x="1299" y="2744"/>
                  </a:lnTo>
                  <a:lnTo>
                    <a:pt x="1404" y="2749"/>
                  </a:lnTo>
                  <a:lnTo>
                    <a:pt x="1507" y="2757"/>
                  </a:lnTo>
                  <a:lnTo>
                    <a:pt x="1606" y="2767"/>
                  </a:lnTo>
                  <a:lnTo>
                    <a:pt x="1702" y="2781"/>
                  </a:lnTo>
                  <a:lnTo>
                    <a:pt x="1792" y="2798"/>
                  </a:lnTo>
                  <a:lnTo>
                    <a:pt x="1878" y="2817"/>
                  </a:lnTo>
                  <a:lnTo>
                    <a:pt x="1958" y="2838"/>
                  </a:lnTo>
                  <a:lnTo>
                    <a:pt x="2033" y="2861"/>
                  </a:lnTo>
                  <a:lnTo>
                    <a:pt x="2101" y="2887"/>
                  </a:lnTo>
                  <a:lnTo>
                    <a:pt x="2164" y="2915"/>
                  </a:lnTo>
                  <a:lnTo>
                    <a:pt x="2219" y="2944"/>
                  </a:lnTo>
                  <a:lnTo>
                    <a:pt x="2267" y="2975"/>
                  </a:lnTo>
                  <a:lnTo>
                    <a:pt x="2307" y="3008"/>
                  </a:lnTo>
                  <a:lnTo>
                    <a:pt x="2339" y="3042"/>
                  </a:lnTo>
                  <a:lnTo>
                    <a:pt x="2362" y="3077"/>
                  </a:lnTo>
                  <a:lnTo>
                    <a:pt x="2377" y="3113"/>
                  </a:lnTo>
                  <a:lnTo>
                    <a:pt x="2382" y="3150"/>
                  </a:lnTo>
                  <a:lnTo>
                    <a:pt x="2377" y="3187"/>
                  </a:lnTo>
                  <a:lnTo>
                    <a:pt x="2362" y="3223"/>
                  </a:lnTo>
                  <a:lnTo>
                    <a:pt x="2339" y="3258"/>
                  </a:lnTo>
                  <a:lnTo>
                    <a:pt x="2307" y="3292"/>
                  </a:lnTo>
                  <a:lnTo>
                    <a:pt x="2267" y="3324"/>
                  </a:lnTo>
                  <a:lnTo>
                    <a:pt x="2219" y="3356"/>
                  </a:lnTo>
                  <a:lnTo>
                    <a:pt x="2164" y="3385"/>
                  </a:lnTo>
                  <a:lnTo>
                    <a:pt x="2101" y="3413"/>
                  </a:lnTo>
                  <a:lnTo>
                    <a:pt x="2033" y="3439"/>
                  </a:lnTo>
                  <a:lnTo>
                    <a:pt x="1958" y="3462"/>
                  </a:lnTo>
                  <a:lnTo>
                    <a:pt x="1878" y="3483"/>
                  </a:lnTo>
                  <a:lnTo>
                    <a:pt x="1792" y="3502"/>
                  </a:lnTo>
                  <a:lnTo>
                    <a:pt x="1702" y="3519"/>
                  </a:lnTo>
                  <a:lnTo>
                    <a:pt x="1606" y="3532"/>
                  </a:lnTo>
                  <a:lnTo>
                    <a:pt x="1507" y="3543"/>
                  </a:lnTo>
                  <a:lnTo>
                    <a:pt x="1404" y="3551"/>
                  </a:lnTo>
                  <a:lnTo>
                    <a:pt x="1299" y="3556"/>
                  </a:lnTo>
                  <a:lnTo>
                    <a:pt x="1191" y="3557"/>
                  </a:lnTo>
                  <a:lnTo>
                    <a:pt x="1082" y="3556"/>
                  </a:lnTo>
                  <a:lnTo>
                    <a:pt x="977" y="3551"/>
                  </a:lnTo>
                  <a:lnTo>
                    <a:pt x="874" y="3543"/>
                  </a:lnTo>
                  <a:lnTo>
                    <a:pt x="776" y="3532"/>
                  </a:lnTo>
                  <a:lnTo>
                    <a:pt x="680" y="3519"/>
                  </a:lnTo>
                  <a:lnTo>
                    <a:pt x="589" y="3502"/>
                  </a:lnTo>
                  <a:lnTo>
                    <a:pt x="504" y="3483"/>
                  </a:lnTo>
                  <a:lnTo>
                    <a:pt x="423" y="3462"/>
                  </a:lnTo>
                  <a:lnTo>
                    <a:pt x="348" y="3439"/>
                  </a:lnTo>
                  <a:lnTo>
                    <a:pt x="280" y="3413"/>
                  </a:lnTo>
                  <a:lnTo>
                    <a:pt x="218" y="3385"/>
                  </a:lnTo>
                  <a:lnTo>
                    <a:pt x="162" y="3356"/>
                  </a:lnTo>
                  <a:lnTo>
                    <a:pt x="115" y="3324"/>
                  </a:lnTo>
                  <a:lnTo>
                    <a:pt x="74" y="3292"/>
                  </a:lnTo>
                  <a:lnTo>
                    <a:pt x="42" y="3258"/>
                  </a:lnTo>
                  <a:lnTo>
                    <a:pt x="19" y="3223"/>
                  </a:lnTo>
                  <a:lnTo>
                    <a:pt x="5" y="3187"/>
                  </a:lnTo>
                  <a:lnTo>
                    <a:pt x="0" y="3150"/>
                  </a:lnTo>
                  <a:close/>
                  <a:moveTo>
                    <a:pt x="6259" y="694"/>
                  </a:moveTo>
                  <a:lnTo>
                    <a:pt x="6283" y="631"/>
                  </a:lnTo>
                  <a:lnTo>
                    <a:pt x="6354" y="574"/>
                  </a:lnTo>
                  <a:lnTo>
                    <a:pt x="6464" y="524"/>
                  </a:lnTo>
                  <a:lnTo>
                    <a:pt x="6532" y="501"/>
                  </a:lnTo>
                  <a:lnTo>
                    <a:pt x="6609" y="481"/>
                  </a:lnTo>
                  <a:lnTo>
                    <a:pt x="6691" y="464"/>
                  </a:lnTo>
                  <a:lnTo>
                    <a:pt x="6782" y="449"/>
                  </a:lnTo>
                  <a:lnTo>
                    <a:pt x="6878" y="437"/>
                  </a:lnTo>
                  <a:lnTo>
                    <a:pt x="6978" y="429"/>
                  </a:lnTo>
                  <a:lnTo>
                    <a:pt x="7083" y="423"/>
                  </a:lnTo>
                  <a:lnTo>
                    <a:pt x="7192" y="421"/>
                  </a:lnTo>
                  <a:lnTo>
                    <a:pt x="7301" y="423"/>
                  </a:lnTo>
                  <a:lnTo>
                    <a:pt x="7406" y="429"/>
                  </a:lnTo>
                  <a:lnTo>
                    <a:pt x="7506" y="437"/>
                  </a:lnTo>
                  <a:lnTo>
                    <a:pt x="7602" y="449"/>
                  </a:lnTo>
                  <a:lnTo>
                    <a:pt x="7693" y="464"/>
                  </a:lnTo>
                  <a:lnTo>
                    <a:pt x="7775" y="481"/>
                  </a:lnTo>
                  <a:lnTo>
                    <a:pt x="7852" y="501"/>
                  </a:lnTo>
                  <a:lnTo>
                    <a:pt x="7920" y="524"/>
                  </a:lnTo>
                  <a:lnTo>
                    <a:pt x="7980" y="548"/>
                  </a:lnTo>
                  <a:lnTo>
                    <a:pt x="8071" y="602"/>
                  </a:lnTo>
                  <a:lnTo>
                    <a:pt x="8119" y="663"/>
                  </a:lnTo>
                  <a:lnTo>
                    <a:pt x="8125" y="694"/>
                  </a:lnTo>
                  <a:lnTo>
                    <a:pt x="8119" y="726"/>
                  </a:lnTo>
                  <a:lnTo>
                    <a:pt x="8071" y="786"/>
                  </a:lnTo>
                  <a:lnTo>
                    <a:pt x="7980" y="840"/>
                  </a:lnTo>
                  <a:lnTo>
                    <a:pt x="7920" y="865"/>
                  </a:lnTo>
                  <a:lnTo>
                    <a:pt x="7852" y="887"/>
                  </a:lnTo>
                  <a:lnTo>
                    <a:pt x="7775" y="907"/>
                  </a:lnTo>
                  <a:lnTo>
                    <a:pt x="7693" y="924"/>
                  </a:lnTo>
                  <a:lnTo>
                    <a:pt x="7602" y="939"/>
                  </a:lnTo>
                  <a:lnTo>
                    <a:pt x="7506" y="951"/>
                  </a:lnTo>
                  <a:lnTo>
                    <a:pt x="7406" y="960"/>
                  </a:lnTo>
                  <a:lnTo>
                    <a:pt x="7301" y="966"/>
                  </a:lnTo>
                  <a:lnTo>
                    <a:pt x="7192" y="967"/>
                  </a:lnTo>
                  <a:lnTo>
                    <a:pt x="7083" y="966"/>
                  </a:lnTo>
                  <a:lnTo>
                    <a:pt x="6978" y="960"/>
                  </a:lnTo>
                  <a:lnTo>
                    <a:pt x="6878" y="951"/>
                  </a:lnTo>
                  <a:lnTo>
                    <a:pt x="6782" y="939"/>
                  </a:lnTo>
                  <a:lnTo>
                    <a:pt x="6691" y="924"/>
                  </a:lnTo>
                  <a:lnTo>
                    <a:pt x="6609" y="907"/>
                  </a:lnTo>
                  <a:lnTo>
                    <a:pt x="6532" y="887"/>
                  </a:lnTo>
                  <a:lnTo>
                    <a:pt x="6464" y="865"/>
                  </a:lnTo>
                  <a:lnTo>
                    <a:pt x="6404" y="840"/>
                  </a:lnTo>
                  <a:lnTo>
                    <a:pt x="6313" y="786"/>
                  </a:lnTo>
                  <a:lnTo>
                    <a:pt x="6265" y="726"/>
                  </a:lnTo>
                  <a:lnTo>
                    <a:pt x="6259" y="694"/>
                  </a:lnTo>
                  <a:close/>
                </a:path>
              </a:pathLst>
            </a:custGeom>
            <a:noFill/>
            <a:ln w="12178">
              <a:solidFill>
                <a:srgbClr val="F79446"/>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endParaRPr lang="en-IN" b="1"/>
            </a:p>
          </p:txBody>
        </p:sp>
        <p:sp>
          <p:nvSpPr>
            <p:cNvPr id="22" name="AutoShape 40">
              <a:extLst>
                <a:ext uri="{FF2B5EF4-FFF2-40B4-BE49-F238E27FC236}">
                  <a16:creationId xmlns:a16="http://schemas.microsoft.com/office/drawing/2014/main" id="{BBED75AE-E98A-30C8-15F9-B4C318F8D593}"/>
                </a:ext>
              </a:extLst>
            </p:cNvPr>
            <p:cNvSpPr>
              <a:spLocks/>
            </p:cNvSpPr>
            <p:nvPr/>
          </p:nvSpPr>
          <p:spPr bwMode="auto">
            <a:xfrm>
              <a:off x="6763" y="2665"/>
              <a:ext cx="846" cy="111"/>
            </a:xfrm>
            <a:custGeom>
              <a:avLst/>
              <a:gdLst>
                <a:gd name="T0" fmla="+- 0 7589 6764"/>
                <a:gd name="T1" fmla="*/ T0 w 846"/>
                <a:gd name="T2" fmla="+- 0 2738 2666"/>
                <a:gd name="T3" fmla="*/ 2738 h 111"/>
                <a:gd name="T4" fmla="+- 0 7478 6764"/>
                <a:gd name="T5" fmla="*/ T4 w 846"/>
                <a:gd name="T6" fmla="+- 0 2738 2666"/>
                <a:gd name="T7" fmla="*/ 2738 h 111"/>
                <a:gd name="T8" fmla="+- 0 7476 6764"/>
                <a:gd name="T9" fmla="*/ T8 w 846"/>
                <a:gd name="T10" fmla="+- 0 2783 2666"/>
                <a:gd name="T11" fmla="*/ 2783 h 111"/>
                <a:gd name="T12" fmla="+- 0 7589 6764"/>
                <a:gd name="T13" fmla="*/ T12 w 846"/>
                <a:gd name="T14" fmla="+- 0 2738 2666"/>
                <a:gd name="T15" fmla="*/ 2738 h 111"/>
                <a:gd name="T16" fmla="+- 0 6758 6764"/>
                <a:gd name="T17" fmla="*/ T16 w 846"/>
                <a:gd name="T18" fmla="+- 0 2683 2666"/>
                <a:gd name="T19" fmla="*/ 2683 h 111"/>
                <a:gd name="T20" fmla="+- 0 6756 6764"/>
                <a:gd name="T21" fmla="*/ T20 w 846"/>
                <a:gd name="T22" fmla="+- 0 2702 2666"/>
                <a:gd name="T23" fmla="*/ 2702 h 111"/>
                <a:gd name="T24" fmla="+- 0 7478 6764"/>
                <a:gd name="T25" fmla="*/ T24 w 846"/>
                <a:gd name="T26" fmla="+- 0 2737 2666"/>
                <a:gd name="T27" fmla="*/ 2737 h 111"/>
                <a:gd name="T28" fmla="+- 0 7479 6764"/>
                <a:gd name="T29" fmla="*/ T28 w 846"/>
                <a:gd name="T30" fmla="+- 0 2718 2666"/>
                <a:gd name="T31" fmla="*/ 2718 h 111"/>
                <a:gd name="T32" fmla="+- 0 6758 6764"/>
                <a:gd name="T33" fmla="*/ T32 w 846"/>
                <a:gd name="T34" fmla="+- 0 2683 2666"/>
                <a:gd name="T35" fmla="*/ 2683 h 111"/>
                <a:gd name="T36" fmla="+- 0 7479 6764"/>
                <a:gd name="T37" fmla="*/ T36 w 846"/>
                <a:gd name="T38" fmla="+- 0 2718 2666"/>
                <a:gd name="T39" fmla="*/ 2718 h 111"/>
                <a:gd name="T40" fmla="+- 0 7478 6764"/>
                <a:gd name="T41" fmla="*/ T40 w 846"/>
                <a:gd name="T42" fmla="+- 0 2737 2666"/>
                <a:gd name="T43" fmla="*/ 2737 h 111"/>
                <a:gd name="T44" fmla="+- 0 7498 6764"/>
                <a:gd name="T45" fmla="*/ T44 w 846"/>
                <a:gd name="T46" fmla="+- 0 2737 2666"/>
                <a:gd name="T47" fmla="*/ 2737 h 111"/>
                <a:gd name="T48" fmla="+- 0 7499 6764"/>
                <a:gd name="T49" fmla="*/ T48 w 846"/>
                <a:gd name="T50" fmla="+- 0 2719 2666"/>
                <a:gd name="T51" fmla="*/ 2719 h 111"/>
                <a:gd name="T52" fmla="+- 0 7479 6764"/>
                <a:gd name="T53" fmla="*/ T52 w 846"/>
                <a:gd name="T54" fmla="+- 0 2718 2666"/>
                <a:gd name="T55" fmla="*/ 2718 h 111"/>
                <a:gd name="T56" fmla="+- 0 7482 6764"/>
                <a:gd name="T57" fmla="*/ T56 w 846"/>
                <a:gd name="T58" fmla="+- 0 2672 2666"/>
                <a:gd name="T59" fmla="*/ 2672 h 111"/>
                <a:gd name="T60" fmla="+- 0 7479 6764"/>
                <a:gd name="T61" fmla="*/ T60 w 846"/>
                <a:gd name="T62" fmla="+- 0 2718 2666"/>
                <a:gd name="T63" fmla="*/ 2718 h 111"/>
                <a:gd name="T64" fmla="+- 0 7499 6764"/>
                <a:gd name="T65" fmla="*/ T64 w 846"/>
                <a:gd name="T66" fmla="+- 0 2719 2666"/>
                <a:gd name="T67" fmla="*/ 2719 h 111"/>
                <a:gd name="T68" fmla="+- 0 7498 6764"/>
                <a:gd name="T69" fmla="*/ T68 w 846"/>
                <a:gd name="T70" fmla="+- 0 2737 2666"/>
                <a:gd name="T71" fmla="*/ 2737 h 111"/>
                <a:gd name="T72" fmla="+- 0 7591 6764"/>
                <a:gd name="T73" fmla="*/ T72 w 846"/>
                <a:gd name="T74" fmla="+- 0 2737 2666"/>
                <a:gd name="T75" fmla="*/ 2737 h 111"/>
                <a:gd name="T76" fmla="+- 0 7600 6764"/>
                <a:gd name="T77" fmla="*/ T76 w 846"/>
                <a:gd name="T78" fmla="+- 0 2733 2666"/>
                <a:gd name="T79" fmla="*/ 2733 h 111"/>
                <a:gd name="T80" fmla="+- 0 7482 6764"/>
                <a:gd name="T81" fmla="*/ T80 w 846"/>
                <a:gd name="T82" fmla="+- 0 2672 2666"/>
                <a:gd name="T83" fmla="*/ 2672 h 11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846" h="111">
                  <a:moveTo>
                    <a:pt x="825" y="72"/>
                  </a:moveTo>
                  <a:lnTo>
                    <a:pt x="714" y="72"/>
                  </a:lnTo>
                  <a:lnTo>
                    <a:pt x="712" y="117"/>
                  </a:lnTo>
                  <a:lnTo>
                    <a:pt x="825" y="72"/>
                  </a:lnTo>
                  <a:close/>
                  <a:moveTo>
                    <a:pt x="-6" y="17"/>
                  </a:moveTo>
                  <a:lnTo>
                    <a:pt x="-8" y="36"/>
                  </a:lnTo>
                  <a:lnTo>
                    <a:pt x="714" y="71"/>
                  </a:lnTo>
                  <a:lnTo>
                    <a:pt x="715" y="52"/>
                  </a:lnTo>
                  <a:lnTo>
                    <a:pt x="-6" y="17"/>
                  </a:lnTo>
                  <a:close/>
                  <a:moveTo>
                    <a:pt x="715" y="52"/>
                  </a:moveTo>
                  <a:lnTo>
                    <a:pt x="714" y="71"/>
                  </a:lnTo>
                  <a:lnTo>
                    <a:pt x="734" y="71"/>
                  </a:lnTo>
                  <a:lnTo>
                    <a:pt x="735" y="53"/>
                  </a:lnTo>
                  <a:lnTo>
                    <a:pt x="715" y="52"/>
                  </a:lnTo>
                  <a:close/>
                  <a:moveTo>
                    <a:pt x="718" y="6"/>
                  </a:moveTo>
                  <a:lnTo>
                    <a:pt x="715" y="52"/>
                  </a:lnTo>
                  <a:lnTo>
                    <a:pt x="735" y="53"/>
                  </a:lnTo>
                  <a:lnTo>
                    <a:pt x="734" y="71"/>
                  </a:lnTo>
                  <a:lnTo>
                    <a:pt x="827" y="71"/>
                  </a:lnTo>
                  <a:lnTo>
                    <a:pt x="836" y="67"/>
                  </a:lnTo>
                  <a:lnTo>
                    <a:pt x="71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algn="ctr"/>
              <a:endParaRPr lang="en-IN" b="1"/>
            </a:p>
          </p:txBody>
        </p:sp>
        <p:pic>
          <p:nvPicPr>
            <p:cNvPr id="23" name="Picture 22">
              <a:extLst>
                <a:ext uri="{FF2B5EF4-FFF2-40B4-BE49-F238E27FC236}">
                  <a16:creationId xmlns:a16="http://schemas.microsoft.com/office/drawing/2014/main" id="{660BB965-3C79-48E9-7E6F-FCC02D0B2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 y="1659"/>
              <a:ext cx="115" cy="322"/>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38">
              <a:extLst>
                <a:ext uri="{FF2B5EF4-FFF2-40B4-BE49-F238E27FC236}">
                  <a16:creationId xmlns:a16="http://schemas.microsoft.com/office/drawing/2014/main" id="{82C61796-C9A4-2ECD-7F2A-7955046498CF}"/>
                </a:ext>
              </a:extLst>
            </p:cNvPr>
            <p:cNvSpPr>
              <a:spLocks/>
            </p:cNvSpPr>
            <p:nvPr/>
          </p:nvSpPr>
          <p:spPr bwMode="auto">
            <a:xfrm>
              <a:off x="2559" y="1717"/>
              <a:ext cx="5356" cy="2040"/>
            </a:xfrm>
            <a:custGeom>
              <a:avLst/>
              <a:gdLst>
                <a:gd name="T0" fmla="+- 0 2597 2560"/>
                <a:gd name="T1" fmla="*/ T0 w 5356"/>
                <a:gd name="T2" fmla="+- 0 3643 1717"/>
                <a:gd name="T3" fmla="*/ 3643 h 2040"/>
                <a:gd name="T4" fmla="+- 0 2557 2560"/>
                <a:gd name="T5" fmla="*/ T4 w 5356"/>
                <a:gd name="T6" fmla="+- 0 3761 1717"/>
                <a:gd name="T7" fmla="*/ 3761 h 2040"/>
                <a:gd name="T8" fmla="+- 0 2685 2560"/>
                <a:gd name="T9" fmla="*/ T8 w 5356"/>
                <a:gd name="T10" fmla="+- 0 3719 1717"/>
                <a:gd name="T11" fmla="*/ 3719 h 2040"/>
                <a:gd name="T12" fmla="+- 0 2663 2560"/>
                <a:gd name="T13" fmla="*/ T12 w 5356"/>
                <a:gd name="T14" fmla="+- 0 3701 1717"/>
                <a:gd name="T15" fmla="*/ 3701 h 2040"/>
                <a:gd name="T16" fmla="+- 0 2648 2560"/>
                <a:gd name="T17" fmla="*/ T16 w 5356"/>
                <a:gd name="T18" fmla="+- 0 3687 1717"/>
                <a:gd name="T19" fmla="*/ 3687 h 2040"/>
                <a:gd name="T20" fmla="+- 0 2661 2560"/>
                <a:gd name="T21" fmla="*/ T20 w 5356"/>
                <a:gd name="T22" fmla="+- 0 3675 1717"/>
                <a:gd name="T23" fmla="*/ 3675 h 2040"/>
                <a:gd name="T24" fmla="+- 0 2633 2560"/>
                <a:gd name="T25" fmla="*/ T24 w 5356"/>
                <a:gd name="T26" fmla="+- 0 3675 1717"/>
                <a:gd name="T27" fmla="*/ 3675 h 2040"/>
                <a:gd name="T28" fmla="+- 0 2597 2560"/>
                <a:gd name="T29" fmla="*/ T28 w 5356"/>
                <a:gd name="T30" fmla="+- 0 3643 1717"/>
                <a:gd name="T31" fmla="*/ 3643 h 2040"/>
                <a:gd name="T32" fmla="+- 0 3339 2560"/>
                <a:gd name="T33" fmla="*/ T32 w 5356"/>
                <a:gd name="T34" fmla="+- 0 3007 1717"/>
                <a:gd name="T35" fmla="*/ 3007 h 2040"/>
                <a:gd name="T36" fmla="+- 0 2633 2560"/>
                <a:gd name="T37" fmla="*/ T36 w 5356"/>
                <a:gd name="T38" fmla="+- 0 3675 1717"/>
                <a:gd name="T39" fmla="*/ 3675 h 2040"/>
                <a:gd name="T40" fmla="+- 0 2661 2560"/>
                <a:gd name="T41" fmla="*/ T40 w 5356"/>
                <a:gd name="T42" fmla="+- 0 3675 1717"/>
                <a:gd name="T43" fmla="*/ 3675 h 2040"/>
                <a:gd name="T44" fmla="+- 0 3354 2560"/>
                <a:gd name="T45" fmla="*/ T44 w 5356"/>
                <a:gd name="T46" fmla="+- 0 3019 1717"/>
                <a:gd name="T47" fmla="*/ 3019 h 2040"/>
                <a:gd name="T48" fmla="+- 0 3339 2560"/>
                <a:gd name="T49" fmla="*/ T48 w 5356"/>
                <a:gd name="T50" fmla="+- 0 3007 1717"/>
                <a:gd name="T51" fmla="*/ 3007 h 2040"/>
                <a:gd name="T52" fmla="+- 0 3941 2560"/>
                <a:gd name="T53" fmla="*/ T52 w 5356"/>
                <a:gd name="T54" fmla="+- 0 2744 1717"/>
                <a:gd name="T55" fmla="*/ 2744 h 2040"/>
                <a:gd name="T56" fmla="+- 0 3845 2560"/>
                <a:gd name="T57" fmla="*/ T56 w 5356"/>
                <a:gd name="T58" fmla="+- 0 2744 1717"/>
                <a:gd name="T59" fmla="*/ 2744 h 2040"/>
                <a:gd name="T60" fmla="+- 0 3846 2560"/>
                <a:gd name="T61" fmla="*/ T60 w 5356"/>
                <a:gd name="T62" fmla="+- 0 2790 1717"/>
                <a:gd name="T63" fmla="*/ 2790 h 2040"/>
                <a:gd name="T64" fmla="+- 0 3941 2560"/>
                <a:gd name="T65" fmla="*/ T64 w 5356"/>
                <a:gd name="T66" fmla="+- 0 2744 1717"/>
                <a:gd name="T67" fmla="*/ 2744 h 2040"/>
                <a:gd name="T68" fmla="+- 0 3844 2560"/>
                <a:gd name="T69" fmla="*/ T68 w 5356"/>
                <a:gd name="T70" fmla="+- 0 2680 1717"/>
                <a:gd name="T71" fmla="*/ 2680 h 2040"/>
                <a:gd name="T72" fmla="+- 0 3844 2560"/>
                <a:gd name="T73" fmla="*/ T72 w 5356"/>
                <a:gd name="T74" fmla="+- 0 2726 1717"/>
                <a:gd name="T75" fmla="*/ 2726 h 2040"/>
                <a:gd name="T76" fmla="+- 0 3113 2560"/>
                <a:gd name="T77" fmla="*/ T76 w 5356"/>
                <a:gd name="T78" fmla="+- 0 2737 1717"/>
                <a:gd name="T79" fmla="*/ 2737 h 2040"/>
                <a:gd name="T80" fmla="+- 0 3113 2560"/>
                <a:gd name="T81" fmla="*/ T80 w 5356"/>
                <a:gd name="T82" fmla="+- 0 2755 1717"/>
                <a:gd name="T83" fmla="*/ 2755 h 2040"/>
                <a:gd name="T84" fmla="+- 0 3845 2560"/>
                <a:gd name="T85" fmla="*/ T84 w 5356"/>
                <a:gd name="T86" fmla="+- 0 2744 1717"/>
                <a:gd name="T87" fmla="*/ 2744 h 2040"/>
                <a:gd name="T88" fmla="+- 0 3941 2560"/>
                <a:gd name="T89" fmla="*/ T88 w 5356"/>
                <a:gd name="T90" fmla="+- 0 2744 1717"/>
                <a:gd name="T91" fmla="*/ 2744 h 2040"/>
                <a:gd name="T92" fmla="+- 0 3966 2560"/>
                <a:gd name="T93" fmla="*/ T92 w 5356"/>
                <a:gd name="T94" fmla="+- 0 2732 1717"/>
                <a:gd name="T95" fmla="*/ 2732 h 2040"/>
                <a:gd name="T96" fmla="+- 0 3948 2560"/>
                <a:gd name="T97" fmla="*/ T96 w 5356"/>
                <a:gd name="T98" fmla="+- 0 2725 1717"/>
                <a:gd name="T99" fmla="*/ 2725 h 2040"/>
                <a:gd name="T100" fmla="+- 0 3844 2560"/>
                <a:gd name="T101" fmla="*/ T100 w 5356"/>
                <a:gd name="T102" fmla="+- 0 2680 1717"/>
                <a:gd name="T103" fmla="*/ 2680 h 2040"/>
                <a:gd name="T104" fmla="+- 0 7490 2560"/>
                <a:gd name="T105" fmla="*/ T104 w 5356"/>
                <a:gd name="T106" fmla="+- 0 1725 1717"/>
                <a:gd name="T107" fmla="*/ 1725 h 2040"/>
                <a:gd name="T108" fmla="+- 0 7512 2560"/>
                <a:gd name="T109" fmla="*/ T108 w 5356"/>
                <a:gd name="T110" fmla="+- 0 1766 1717"/>
                <a:gd name="T111" fmla="*/ 1766 h 2040"/>
                <a:gd name="T112" fmla="+- 0 6504 2560"/>
                <a:gd name="T113" fmla="*/ T112 w 5356"/>
                <a:gd name="T114" fmla="+- 0 2204 1717"/>
                <a:gd name="T115" fmla="*/ 2204 h 2040"/>
                <a:gd name="T116" fmla="+- 0 6512 2560"/>
                <a:gd name="T117" fmla="*/ T116 w 5356"/>
                <a:gd name="T118" fmla="+- 0 2220 1717"/>
                <a:gd name="T119" fmla="*/ 2220 h 2040"/>
                <a:gd name="T120" fmla="+- 0 7520 2560"/>
                <a:gd name="T121" fmla="*/ T120 w 5356"/>
                <a:gd name="T122" fmla="+- 0 1783 1717"/>
                <a:gd name="T123" fmla="*/ 1783 h 2040"/>
                <a:gd name="T124" fmla="+- 0 7578 2560"/>
                <a:gd name="T125" fmla="*/ T124 w 5356"/>
                <a:gd name="T126" fmla="+- 0 1783 1717"/>
                <a:gd name="T127" fmla="*/ 1783 h 2040"/>
                <a:gd name="T128" fmla="+- 0 7599 2560"/>
                <a:gd name="T129" fmla="*/ T128 w 5356"/>
                <a:gd name="T130" fmla="+- 0 1758 1717"/>
                <a:gd name="T131" fmla="*/ 1758 h 2040"/>
                <a:gd name="T132" fmla="+- 0 7625 2560"/>
                <a:gd name="T133" fmla="*/ T132 w 5356"/>
                <a:gd name="T134" fmla="+- 0 1727 1717"/>
                <a:gd name="T135" fmla="*/ 1727 h 2040"/>
                <a:gd name="T136" fmla="+- 0 7490 2560"/>
                <a:gd name="T137" fmla="*/ T136 w 5356"/>
                <a:gd name="T138" fmla="+- 0 1725 1717"/>
                <a:gd name="T139" fmla="*/ 1725 h 2040"/>
                <a:gd name="T140" fmla="+- 0 7578 2560"/>
                <a:gd name="T141" fmla="*/ T140 w 5356"/>
                <a:gd name="T142" fmla="+- 0 1783 1717"/>
                <a:gd name="T143" fmla="*/ 1783 h 2040"/>
                <a:gd name="T144" fmla="+- 0 7520 2560"/>
                <a:gd name="T145" fmla="*/ T144 w 5356"/>
                <a:gd name="T146" fmla="+- 0 1783 1717"/>
                <a:gd name="T147" fmla="*/ 1783 h 2040"/>
                <a:gd name="T148" fmla="+- 0 7542 2560"/>
                <a:gd name="T149" fmla="*/ T148 w 5356"/>
                <a:gd name="T150" fmla="+- 0 1824 1717"/>
                <a:gd name="T151" fmla="*/ 1824 h 2040"/>
                <a:gd name="T152" fmla="+- 0 7578 2560"/>
                <a:gd name="T153" fmla="*/ T152 w 5356"/>
                <a:gd name="T154" fmla="+- 0 1783 1717"/>
                <a:gd name="T155" fmla="*/ 1783 h 2040"/>
                <a:gd name="T156" fmla="+- 0 6437 2560"/>
                <a:gd name="T157" fmla="*/ T156 w 5356"/>
                <a:gd name="T158" fmla="+- 0 3052 1717"/>
                <a:gd name="T159" fmla="*/ 3052 h 2040"/>
                <a:gd name="T160" fmla="+- 0 6428 2560"/>
                <a:gd name="T161" fmla="*/ T160 w 5356"/>
                <a:gd name="T162" fmla="+- 0 3067 1717"/>
                <a:gd name="T163" fmla="*/ 3067 h 2040"/>
                <a:gd name="T164" fmla="+- 0 7794 2560"/>
                <a:gd name="T165" fmla="*/ T164 w 5356"/>
                <a:gd name="T166" fmla="+- 0 3719 1717"/>
                <a:gd name="T167" fmla="*/ 3719 h 2040"/>
                <a:gd name="T168" fmla="+- 0 7770 2560"/>
                <a:gd name="T169" fmla="*/ T168 w 5356"/>
                <a:gd name="T170" fmla="+- 0 3761 1717"/>
                <a:gd name="T171" fmla="*/ 3761 h 2040"/>
                <a:gd name="T172" fmla="+- 0 7906 2560"/>
                <a:gd name="T173" fmla="*/ T172 w 5356"/>
                <a:gd name="T174" fmla="+- 0 3763 1717"/>
                <a:gd name="T175" fmla="*/ 3763 h 2040"/>
                <a:gd name="T176" fmla="+- 0 7879 2560"/>
                <a:gd name="T177" fmla="*/ T176 w 5356"/>
                <a:gd name="T178" fmla="+- 0 3727 1717"/>
                <a:gd name="T179" fmla="*/ 3727 h 2040"/>
                <a:gd name="T180" fmla="+- 0 7860 2560"/>
                <a:gd name="T181" fmla="*/ T180 w 5356"/>
                <a:gd name="T182" fmla="+- 0 3704 1717"/>
                <a:gd name="T183" fmla="*/ 3704 h 2040"/>
                <a:gd name="T184" fmla="+- 0 7804 2560"/>
                <a:gd name="T185" fmla="*/ T184 w 5356"/>
                <a:gd name="T186" fmla="+- 0 3704 1717"/>
                <a:gd name="T187" fmla="*/ 3704 h 2040"/>
                <a:gd name="T188" fmla="+- 0 6437 2560"/>
                <a:gd name="T189" fmla="*/ T188 w 5356"/>
                <a:gd name="T190" fmla="+- 0 3052 1717"/>
                <a:gd name="T191" fmla="*/ 3052 h 2040"/>
                <a:gd name="T192" fmla="+- 0 7827 2560"/>
                <a:gd name="T193" fmla="*/ T192 w 5356"/>
                <a:gd name="T194" fmla="+- 0 3662 1717"/>
                <a:gd name="T195" fmla="*/ 3662 h 2040"/>
                <a:gd name="T196" fmla="+- 0 7804 2560"/>
                <a:gd name="T197" fmla="*/ T196 w 5356"/>
                <a:gd name="T198" fmla="+- 0 3704 1717"/>
                <a:gd name="T199" fmla="*/ 3704 h 2040"/>
                <a:gd name="T200" fmla="+- 0 7860 2560"/>
                <a:gd name="T201" fmla="*/ T200 w 5356"/>
                <a:gd name="T202" fmla="+- 0 3704 1717"/>
                <a:gd name="T203" fmla="*/ 3704 h 2040"/>
                <a:gd name="T204" fmla="+- 0 7827 2560"/>
                <a:gd name="T205" fmla="*/ T204 w 5356"/>
                <a:gd name="T206" fmla="+- 0 3662 1717"/>
                <a:gd name="T207" fmla="*/ 3662 h 204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Lst>
              <a:rect l="0" t="0" r="r" b="b"/>
              <a:pathLst>
                <a:path w="5356" h="2040">
                  <a:moveTo>
                    <a:pt x="37" y="1926"/>
                  </a:moveTo>
                  <a:lnTo>
                    <a:pt x="-3" y="2044"/>
                  </a:lnTo>
                  <a:lnTo>
                    <a:pt x="125" y="2002"/>
                  </a:lnTo>
                  <a:lnTo>
                    <a:pt x="103" y="1984"/>
                  </a:lnTo>
                  <a:lnTo>
                    <a:pt x="88" y="1970"/>
                  </a:lnTo>
                  <a:lnTo>
                    <a:pt x="101" y="1958"/>
                  </a:lnTo>
                  <a:lnTo>
                    <a:pt x="73" y="1958"/>
                  </a:lnTo>
                  <a:lnTo>
                    <a:pt x="37" y="1926"/>
                  </a:lnTo>
                  <a:close/>
                  <a:moveTo>
                    <a:pt x="779" y="1290"/>
                  </a:moveTo>
                  <a:lnTo>
                    <a:pt x="73" y="1958"/>
                  </a:lnTo>
                  <a:lnTo>
                    <a:pt x="101" y="1958"/>
                  </a:lnTo>
                  <a:lnTo>
                    <a:pt x="794" y="1302"/>
                  </a:lnTo>
                  <a:lnTo>
                    <a:pt x="779" y="1290"/>
                  </a:lnTo>
                  <a:close/>
                  <a:moveTo>
                    <a:pt x="1381" y="1027"/>
                  </a:moveTo>
                  <a:lnTo>
                    <a:pt x="1285" y="1027"/>
                  </a:lnTo>
                  <a:lnTo>
                    <a:pt x="1286" y="1073"/>
                  </a:lnTo>
                  <a:lnTo>
                    <a:pt x="1381" y="1027"/>
                  </a:lnTo>
                  <a:close/>
                  <a:moveTo>
                    <a:pt x="1284" y="963"/>
                  </a:moveTo>
                  <a:lnTo>
                    <a:pt x="1284" y="1009"/>
                  </a:lnTo>
                  <a:lnTo>
                    <a:pt x="553" y="1020"/>
                  </a:lnTo>
                  <a:lnTo>
                    <a:pt x="553" y="1038"/>
                  </a:lnTo>
                  <a:lnTo>
                    <a:pt x="1285" y="1027"/>
                  </a:lnTo>
                  <a:lnTo>
                    <a:pt x="1381" y="1027"/>
                  </a:lnTo>
                  <a:lnTo>
                    <a:pt x="1406" y="1015"/>
                  </a:lnTo>
                  <a:lnTo>
                    <a:pt x="1388" y="1008"/>
                  </a:lnTo>
                  <a:lnTo>
                    <a:pt x="1284" y="963"/>
                  </a:lnTo>
                  <a:close/>
                  <a:moveTo>
                    <a:pt x="4930" y="8"/>
                  </a:moveTo>
                  <a:lnTo>
                    <a:pt x="4952" y="49"/>
                  </a:lnTo>
                  <a:lnTo>
                    <a:pt x="3944" y="487"/>
                  </a:lnTo>
                  <a:lnTo>
                    <a:pt x="3952" y="503"/>
                  </a:lnTo>
                  <a:lnTo>
                    <a:pt x="4960" y="66"/>
                  </a:lnTo>
                  <a:lnTo>
                    <a:pt x="5018" y="66"/>
                  </a:lnTo>
                  <a:lnTo>
                    <a:pt x="5039" y="41"/>
                  </a:lnTo>
                  <a:lnTo>
                    <a:pt x="5065" y="10"/>
                  </a:lnTo>
                  <a:lnTo>
                    <a:pt x="4930" y="8"/>
                  </a:lnTo>
                  <a:close/>
                  <a:moveTo>
                    <a:pt x="5018" y="66"/>
                  </a:moveTo>
                  <a:lnTo>
                    <a:pt x="4960" y="66"/>
                  </a:lnTo>
                  <a:lnTo>
                    <a:pt x="4982" y="107"/>
                  </a:lnTo>
                  <a:lnTo>
                    <a:pt x="5018" y="66"/>
                  </a:lnTo>
                  <a:close/>
                  <a:moveTo>
                    <a:pt x="3877" y="1335"/>
                  </a:moveTo>
                  <a:lnTo>
                    <a:pt x="3868" y="1350"/>
                  </a:lnTo>
                  <a:lnTo>
                    <a:pt x="5234" y="2002"/>
                  </a:lnTo>
                  <a:lnTo>
                    <a:pt x="5210" y="2044"/>
                  </a:lnTo>
                  <a:lnTo>
                    <a:pt x="5346" y="2046"/>
                  </a:lnTo>
                  <a:lnTo>
                    <a:pt x="5319" y="2010"/>
                  </a:lnTo>
                  <a:lnTo>
                    <a:pt x="5300" y="1987"/>
                  </a:lnTo>
                  <a:lnTo>
                    <a:pt x="5244" y="1987"/>
                  </a:lnTo>
                  <a:lnTo>
                    <a:pt x="3877" y="1335"/>
                  </a:lnTo>
                  <a:close/>
                  <a:moveTo>
                    <a:pt x="5267" y="1945"/>
                  </a:moveTo>
                  <a:lnTo>
                    <a:pt x="5244" y="1987"/>
                  </a:lnTo>
                  <a:lnTo>
                    <a:pt x="5300" y="1987"/>
                  </a:lnTo>
                  <a:lnTo>
                    <a:pt x="5267" y="19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algn="ctr"/>
              <a:endParaRPr lang="en-IN" b="1"/>
            </a:p>
          </p:txBody>
        </p:sp>
        <p:sp>
          <p:nvSpPr>
            <p:cNvPr id="25" name="Freeform 37">
              <a:extLst>
                <a:ext uri="{FF2B5EF4-FFF2-40B4-BE49-F238E27FC236}">
                  <a16:creationId xmlns:a16="http://schemas.microsoft.com/office/drawing/2014/main" id="{7F8D130E-59A0-8C6A-9A08-8308147B0362}"/>
                </a:ext>
              </a:extLst>
            </p:cNvPr>
            <p:cNvSpPr>
              <a:spLocks/>
            </p:cNvSpPr>
            <p:nvPr/>
          </p:nvSpPr>
          <p:spPr bwMode="auto">
            <a:xfrm>
              <a:off x="5844" y="3932"/>
              <a:ext cx="1869" cy="906"/>
            </a:xfrm>
            <a:custGeom>
              <a:avLst/>
              <a:gdLst>
                <a:gd name="T0" fmla="+- 0 5838 5845"/>
                <a:gd name="T1" fmla="*/ T0 w 1869"/>
                <a:gd name="T2" fmla="+- 0 4389 3932"/>
                <a:gd name="T3" fmla="*/ 4389 h 906"/>
                <a:gd name="T4" fmla="+- 0 5857 5845"/>
                <a:gd name="T5" fmla="*/ T4 w 1869"/>
                <a:gd name="T6" fmla="+- 0 4298 3932"/>
                <a:gd name="T7" fmla="*/ 4298 h 906"/>
                <a:gd name="T8" fmla="+- 0 5912 5845"/>
                <a:gd name="T9" fmla="*/ T8 w 1869"/>
                <a:gd name="T10" fmla="+- 0 4214 3932"/>
                <a:gd name="T11" fmla="*/ 4214 h 906"/>
                <a:gd name="T12" fmla="+- 0 5997 5845"/>
                <a:gd name="T13" fmla="*/ T12 w 1869"/>
                <a:gd name="T14" fmla="+- 0 4137 3932"/>
                <a:gd name="T15" fmla="*/ 4137 h 906"/>
                <a:gd name="T16" fmla="+- 0 6052 5845"/>
                <a:gd name="T17" fmla="*/ T16 w 1869"/>
                <a:gd name="T18" fmla="+- 0 4102 3932"/>
                <a:gd name="T19" fmla="*/ 4102 h 906"/>
                <a:gd name="T20" fmla="+- 0 6111 5845"/>
                <a:gd name="T21" fmla="*/ T20 w 1869"/>
                <a:gd name="T22" fmla="+- 0 4070 3932"/>
                <a:gd name="T23" fmla="*/ 4070 h 906"/>
                <a:gd name="T24" fmla="+- 0 6177 5845"/>
                <a:gd name="T25" fmla="*/ T24 w 1869"/>
                <a:gd name="T26" fmla="+- 0 4041 3932"/>
                <a:gd name="T27" fmla="*/ 4041 h 906"/>
                <a:gd name="T28" fmla="+- 0 6249 5845"/>
                <a:gd name="T29" fmla="*/ T28 w 1869"/>
                <a:gd name="T30" fmla="+- 0 4015 3932"/>
                <a:gd name="T31" fmla="*/ 4015 h 906"/>
                <a:gd name="T32" fmla="+- 0 6326 5845"/>
                <a:gd name="T33" fmla="*/ T32 w 1869"/>
                <a:gd name="T34" fmla="+- 0 3993 3932"/>
                <a:gd name="T35" fmla="*/ 3993 h 906"/>
                <a:gd name="T36" fmla="+- 0 6408 5845"/>
                <a:gd name="T37" fmla="*/ T36 w 1869"/>
                <a:gd name="T38" fmla="+- 0 3973 3932"/>
                <a:gd name="T39" fmla="*/ 3973 h 906"/>
                <a:gd name="T40" fmla="+- 0 6494 5845"/>
                <a:gd name="T41" fmla="*/ T40 w 1869"/>
                <a:gd name="T42" fmla="+- 0 3958 3932"/>
                <a:gd name="T43" fmla="*/ 3958 h 906"/>
                <a:gd name="T44" fmla="+- 0 6583 5845"/>
                <a:gd name="T45" fmla="*/ T44 w 1869"/>
                <a:gd name="T46" fmla="+- 0 3947 3932"/>
                <a:gd name="T47" fmla="*/ 3947 h 906"/>
                <a:gd name="T48" fmla="+- 0 6676 5845"/>
                <a:gd name="T49" fmla="*/ T48 w 1869"/>
                <a:gd name="T50" fmla="+- 0 3940 3932"/>
                <a:gd name="T51" fmla="*/ 3940 h 906"/>
                <a:gd name="T52" fmla="+- 0 6771 5845"/>
                <a:gd name="T53" fmla="*/ T52 w 1869"/>
                <a:gd name="T54" fmla="+- 0 3937 3932"/>
                <a:gd name="T55" fmla="*/ 3937 h 906"/>
                <a:gd name="T56" fmla="+- 0 6867 5845"/>
                <a:gd name="T57" fmla="*/ T56 w 1869"/>
                <a:gd name="T58" fmla="+- 0 3940 3932"/>
                <a:gd name="T59" fmla="*/ 3940 h 906"/>
                <a:gd name="T60" fmla="+- 0 6959 5845"/>
                <a:gd name="T61" fmla="*/ T60 w 1869"/>
                <a:gd name="T62" fmla="+- 0 3947 3932"/>
                <a:gd name="T63" fmla="*/ 3947 h 906"/>
                <a:gd name="T64" fmla="+- 0 7049 5845"/>
                <a:gd name="T65" fmla="*/ T64 w 1869"/>
                <a:gd name="T66" fmla="+- 0 3958 3932"/>
                <a:gd name="T67" fmla="*/ 3958 h 906"/>
                <a:gd name="T68" fmla="+- 0 7135 5845"/>
                <a:gd name="T69" fmla="*/ T68 w 1869"/>
                <a:gd name="T70" fmla="+- 0 3973 3932"/>
                <a:gd name="T71" fmla="*/ 3973 h 906"/>
                <a:gd name="T72" fmla="+- 0 7216 5845"/>
                <a:gd name="T73" fmla="*/ T72 w 1869"/>
                <a:gd name="T74" fmla="+- 0 3993 3932"/>
                <a:gd name="T75" fmla="*/ 3993 h 906"/>
                <a:gd name="T76" fmla="+- 0 7293 5845"/>
                <a:gd name="T77" fmla="*/ T76 w 1869"/>
                <a:gd name="T78" fmla="+- 0 4015 3932"/>
                <a:gd name="T79" fmla="*/ 4015 h 906"/>
                <a:gd name="T80" fmla="+- 0 7365 5845"/>
                <a:gd name="T81" fmla="*/ T80 w 1869"/>
                <a:gd name="T82" fmla="+- 0 4041 3932"/>
                <a:gd name="T83" fmla="*/ 4041 h 906"/>
                <a:gd name="T84" fmla="+- 0 7431 5845"/>
                <a:gd name="T85" fmla="*/ T84 w 1869"/>
                <a:gd name="T86" fmla="+- 0 4070 3932"/>
                <a:gd name="T87" fmla="*/ 4070 h 906"/>
                <a:gd name="T88" fmla="+- 0 7491 5845"/>
                <a:gd name="T89" fmla="*/ T88 w 1869"/>
                <a:gd name="T90" fmla="+- 0 4102 3932"/>
                <a:gd name="T91" fmla="*/ 4102 h 906"/>
                <a:gd name="T92" fmla="+- 0 7546 5845"/>
                <a:gd name="T93" fmla="*/ T92 w 1869"/>
                <a:gd name="T94" fmla="+- 0 4137 3932"/>
                <a:gd name="T95" fmla="*/ 4137 h 906"/>
                <a:gd name="T96" fmla="+- 0 7662 5845"/>
                <a:gd name="T97" fmla="*/ T96 w 1869"/>
                <a:gd name="T98" fmla="+- 0 4255 3932"/>
                <a:gd name="T99" fmla="*/ 4255 h 906"/>
                <a:gd name="T100" fmla="+- 0 7700 5845"/>
                <a:gd name="T101" fmla="*/ T100 w 1869"/>
                <a:gd name="T102" fmla="+- 0 4343 3932"/>
                <a:gd name="T103" fmla="*/ 4343 h 906"/>
                <a:gd name="T104" fmla="+- 0 7705 5845"/>
                <a:gd name="T105" fmla="*/ T104 w 1869"/>
                <a:gd name="T106" fmla="+- 0 4389 3932"/>
                <a:gd name="T107" fmla="*/ 4389 h 906"/>
                <a:gd name="T108" fmla="+- 0 7700 5845"/>
                <a:gd name="T109" fmla="*/ T108 w 1869"/>
                <a:gd name="T110" fmla="+- 0 4436 3932"/>
                <a:gd name="T111" fmla="*/ 4436 h 906"/>
                <a:gd name="T112" fmla="+- 0 7662 5845"/>
                <a:gd name="T113" fmla="*/ T112 w 1869"/>
                <a:gd name="T114" fmla="+- 0 4524 3932"/>
                <a:gd name="T115" fmla="*/ 4524 h 906"/>
                <a:gd name="T116" fmla="+- 0 7592 5845"/>
                <a:gd name="T117" fmla="*/ T116 w 1869"/>
                <a:gd name="T118" fmla="+- 0 4605 3932"/>
                <a:gd name="T119" fmla="*/ 4605 h 906"/>
                <a:gd name="T120" fmla="+- 0 7491 5845"/>
                <a:gd name="T121" fmla="*/ T120 w 1869"/>
                <a:gd name="T122" fmla="+- 0 4677 3932"/>
                <a:gd name="T123" fmla="*/ 4677 h 906"/>
                <a:gd name="T124" fmla="+- 0 7431 5845"/>
                <a:gd name="T125" fmla="*/ T124 w 1869"/>
                <a:gd name="T126" fmla="+- 0 4709 3932"/>
                <a:gd name="T127" fmla="*/ 4709 h 906"/>
                <a:gd name="T128" fmla="+- 0 7365 5845"/>
                <a:gd name="T129" fmla="*/ T128 w 1869"/>
                <a:gd name="T130" fmla="+- 0 4738 3932"/>
                <a:gd name="T131" fmla="*/ 4738 h 906"/>
                <a:gd name="T132" fmla="+- 0 7293 5845"/>
                <a:gd name="T133" fmla="*/ T132 w 1869"/>
                <a:gd name="T134" fmla="+- 0 4764 3932"/>
                <a:gd name="T135" fmla="*/ 4764 h 906"/>
                <a:gd name="T136" fmla="+- 0 7216 5845"/>
                <a:gd name="T137" fmla="*/ T136 w 1869"/>
                <a:gd name="T138" fmla="+- 0 4787 3932"/>
                <a:gd name="T139" fmla="*/ 4787 h 906"/>
                <a:gd name="T140" fmla="+- 0 7135 5845"/>
                <a:gd name="T141" fmla="*/ T140 w 1869"/>
                <a:gd name="T142" fmla="+- 0 4806 3932"/>
                <a:gd name="T143" fmla="*/ 4806 h 906"/>
                <a:gd name="T144" fmla="+- 0 7049 5845"/>
                <a:gd name="T145" fmla="*/ T144 w 1869"/>
                <a:gd name="T146" fmla="+- 0 4821 3932"/>
                <a:gd name="T147" fmla="*/ 4821 h 906"/>
                <a:gd name="T148" fmla="+- 0 6959 5845"/>
                <a:gd name="T149" fmla="*/ T148 w 1869"/>
                <a:gd name="T150" fmla="+- 0 4832 3932"/>
                <a:gd name="T151" fmla="*/ 4832 h 906"/>
                <a:gd name="T152" fmla="+- 0 6867 5845"/>
                <a:gd name="T153" fmla="*/ T152 w 1869"/>
                <a:gd name="T154" fmla="+- 0 4839 3932"/>
                <a:gd name="T155" fmla="*/ 4839 h 906"/>
                <a:gd name="T156" fmla="+- 0 6771 5845"/>
                <a:gd name="T157" fmla="*/ T156 w 1869"/>
                <a:gd name="T158" fmla="+- 0 4842 3932"/>
                <a:gd name="T159" fmla="*/ 4842 h 906"/>
                <a:gd name="T160" fmla="+- 0 6676 5845"/>
                <a:gd name="T161" fmla="*/ T160 w 1869"/>
                <a:gd name="T162" fmla="+- 0 4839 3932"/>
                <a:gd name="T163" fmla="*/ 4839 h 906"/>
                <a:gd name="T164" fmla="+- 0 6583 5845"/>
                <a:gd name="T165" fmla="*/ T164 w 1869"/>
                <a:gd name="T166" fmla="+- 0 4832 3932"/>
                <a:gd name="T167" fmla="*/ 4832 h 906"/>
                <a:gd name="T168" fmla="+- 0 6494 5845"/>
                <a:gd name="T169" fmla="*/ T168 w 1869"/>
                <a:gd name="T170" fmla="+- 0 4821 3932"/>
                <a:gd name="T171" fmla="*/ 4821 h 906"/>
                <a:gd name="T172" fmla="+- 0 6408 5845"/>
                <a:gd name="T173" fmla="*/ T172 w 1869"/>
                <a:gd name="T174" fmla="+- 0 4806 3932"/>
                <a:gd name="T175" fmla="*/ 4806 h 906"/>
                <a:gd name="T176" fmla="+- 0 6326 5845"/>
                <a:gd name="T177" fmla="*/ T176 w 1869"/>
                <a:gd name="T178" fmla="+- 0 4787 3932"/>
                <a:gd name="T179" fmla="*/ 4787 h 906"/>
                <a:gd name="T180" fmla="+- 0 6249 5845"/>
                <a:gd name="T181" fmla="*/ T180 w 1869"/>
                <a:gd name="T182" fmla="+- 0 4764 3932"/>
                <a:gd name="T183" fmla="*/ 4764 h 906"/>
                <a:gd name="T184" fmla="+- 0 6177 5845"/>
                <a:gd name="T185" fmla="*/ T184 w 1869"/>
                <a:gd name="T186" fmla="+- 0 4738 3932"/>
                <a:gd name="T187" fmla="*/ 4738 h 906"/>
                <a:gd name="T188" fmla="+- 0 6111 5845"/>
                <a:gd name="T189" fmla="*/ T188 w 1869"/>
                <a:gd name="T190" fmla="+- 0 4709 3932"/>
                <a:gd name="T191" fmla="*/ 4709 h 906"/>
                <a:gd name="T192" fmla="+- 0 6052 5845"/>
                <a:gd name="T193" fmla="*/ T192 w 1869"/>
                <a:gd name="T194" fmla="+- 0 4677 3932"/>
                <a:gd name="T195" fmla="*/ 4677 h 906"/>
                <a:gd name="T196" fmla="+- 0 5997 5845"/>
                <a:gd name="T197" fmla="*/ T196 w 1869"/>
                <a:gd name="T198" fmla="+- 0 4643 3932"/>
                <a:gd name="T199" fmla="*/ 4643 h 906"/>
                <a:gd name="T200" fmla="+- 0 5880 5845"/>
                <a:gd name="T201" fmla="*/ T200 w 1869"/>
                <a:gd name="T202" fmla="+- 0 4524 3932"/>
                <a:gd name="T203" fmla="*/ 4524 h 906"/>
                <a:gd name="T204" fmla="+- 0 5843 5845"/>
                <a:gd name="T205" fmla="*/ T204 w 1869"/>
                <a:gd name="T206" fmla="+- 0 4436 3932"/>
                <a:gd name="T207" fmla="*/ 4436 h 906"/>
                <a:gd name="T208" fmla="+- 0 5838 5845"/>
                <a:gd name="T209" fmla="*/ T208 w 1869"/>
                <a:gd name="T210" fmla="+- 0 4389 3932"/>
                <a:gd name="T211" fmla="*/ 4389 h 90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1869" h="906">
                  <a:moveTo>
                    <a:pt x="-7" y="457"/>
                  </a:moveTo>
                  <a:lnTo>
                    <a:pt x="12" y="366"/>
                  </a:lnTo>
                  <a:lnTo>
                    <a:pt x="67" y="282"/>
                  </a:lnTo>
                  <a:lnTo>
                    <a:pt x="152" y="205"/>
                  </a:lnTo>
                  <a:lnTo>
                    <a:pt x="207" y="170"/>
                  </a:lnTo>
                  <a:lnTo>
                    <a:pt x="266" y="138"/>
                  </a:lnTo>
                  <a:lnTo>
                    <a:pt x="332" y="109"/>
                  </a:lnTo>
                  <a:lnTo>
                    <a:pt x="404" y="83"/>
                  </a:lnTo>
                  <a:lnTo>
                    <a:pt x="481" y="61"/>
                  </a:lnTo>
                  <a:lnTo>
                    <a:pt x="563" y="41"/>
                  </a:lnTo>
                  <a:lnTo>
                    <a:pt x="649" y="26"/>
                  </a:lnTo>
                  <a:lnTo>
                    <a:pt x="738" y="15"/>
                  </a:lnTo>
                  <a:lnTo>
                    <a:pt x="831" y="8"/>
                  </a:lnTo>
                  <a:lnTo>
                    <a:pt x="926" y="5"/>
                  </a:lnTo>
                  <a:lnTo>
                    <a:pt x="1022" y="8"/>
                  </a:lnTo>
                  <a:lnTo>
                    <a:pt x="1114" y="15"/>
                  </a:lnTo>
                  <a:lnTo>
                    <a:pt x="1204" y="26"/>
                  </a:lnTo>
                  <a:lnTo>
                    <a:pt x="1290" y="41"/>
                  </a:lnTo>
                  <a:lnTo>
                    <a:pt x="1371" y="61"/>
                  </a:lnTo>
                  <a:lnTo>
                    <a:pt x="1448" y="83"/>
                  </a:lnTo>
                  <a:lnTo>
                    <a:pt x="1520" y="109"/>
                  </a:lnTo>
                  <a:lnTo>
                    <a:pt x="1586" y="138"/>
                  </a:lnTo>
                  <a:lnTo>
                    <a:pt x="1646" y="170"/>
                  </a:lnTo>
                  <a:lnTo>
                    <a:pt x="1701" y="205"/>
                  </a:lnTo>
                  <a:lnTo>
                    <a:pt x="1817" y="323"/>
                  </a:lnTo>
                  <a:lnTo>
                    <a:pt x="1855" y="411"/>
                  </a:lnTo>
                  <a:lnTo>
                    <a:pt x="1860" y="457"/>
                  </a:lnTo>
                  <a:lnTo>
                    <a:pt x="1855" y="504"/>
                  </a:lnTo>
                  <a:lnTo>
                    <a:pt x="1817" y="592"/>
                  </a:lnTo>
                  <a:lnTo>
                    <a:pt x="1747" y="673"/>
                  </a:lnTo>
                  <a:lnTo>
                    <a:pt x="1646" y="745"/>
                  </a:lnTo>
                  <a:lnTo>
                    <a:pt x="1586" y="777"/>
                  </a:lnTo>
                  <a:lnTo>
                    <a:pt x="1520" y="806"/>
                  </a:lnTo>
                  <a:lnTo>
                    <a:pt x="1448" y="832"/>
                  </a:lnTo>
                  <a:lnTo>
                    <a:pt x="1371" y="855"/>
                  </a:lnTo>
                  <a:lnTo>
                    <a:pt x="1290" y="874"/>
                  </a:lnTo>
                  <a:lnTo>
                    <a:pt x="1204" y="889"/>
                  </a:lnTo>
                  <a:lnTo>
                    <a:pt x="1114" y="900"/>
                  </a:lnTo>
                  <a:lnTo>
                    <a:pt x="1022" y="907"/>
                  </a:lnTo>
                  <a:lnTo>
                    <a:pt x="926" y="910"/>
                  </a:lnTo>
                  <a:lnTo>
                    <a:pt x="831" y="907"/>
                  </a:lnTo>
                  <a:lnTo>
                    <a:pt x="738" y="900"/>
                  </a:lnTo>
                  <a:lnTo>
                    <a:pt x="649" y="889"/>
                  </a:lnTo>
                  <a:lnTo>
                    <a:pt x="563" y="874"/>
                  </a:lnTo>
                  <a:lnTo>
                    <a:pt x="481" y="855"/>
                  </a:lnTo>
                  <a:lnTo>
                    <a:pt x="404" y="832"/>
                  </a:lnTo>
                  <a:lnTo>
                    <a:pt x="332" y="806"/>
                  </a:lnTo>
                  <a:lnTo>
                    <a:pt x="266" y="777"/>
                  </a:lnTo>
                  <a:lnTo>
                    <a:pt x="207" y="745"/>
                  </a:lnTo>
                  <a:lnTo>
                    <a:pt x="152" y="711"/>
                  </a:lnTo>
                  <a:lnTo>
                    <a:pt x="35" y="592"/>
                  </a:lnTo>
                  <a:lnTo>
                    <a:pt x="-2" y="504"/>
                  </a:lnTo>
                  <a:lnTo>
                    <a:pt x="-7" y="457"/>
                  </a:lnTo>
                  <a:close/>
                </a:path>
              </a:pathLst>
            </a:custGeom>
            <a:noFill/>
            <a:ln w="12178">
              <a:solidFill>
                <a:srgbClr val="F79446"/>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endParaRPr lang="en-IN" b="1"/>
            </a:p>
          </p:txBody>
        </p:sp>
        <p:sp>
          <p:nvSpPr>
            <p:cNvPr id="26" name="Freeform 36">
              <a:extLst>
                <a:ext uri="{FF2B5EF4-FFF2-40B4-BE49-F238E27FC236}">
                  <a16:creationId xmlns:a16="http://schemas.microsoft.com/office/drawing/2014/main" id="{597A3145-DBD1-712F-F548-C7279B67ADC6}"/>
                </a:ext>
              </a:extLst>
            </p:cNvPr>
            <p:cNvSpPr>
              <a:spLocks/>
            </p:cNvSpPr>
            <p:nvPr/>
          </p:nvSpPr>
          <p:spPr bwMode="auto">
            <a:xfrm>
              <a:off x="3760" y="3440"/>
              <a:ext cx="2271" cy="905"/>
            </a:xfrm>
            <a:custGeom>
              <a:avLst/>
              <a:gdLst>
                <a:gd name="T0" fmla="+- 0 4889 3760"/>
                <a:gd name="T1" fmla="*/ T0 w 2271"/>
                <a:gd name="T2" fmla="+- 0 3447 3441"/>
                <a:gd name="T3" fmla="*/ 3447 h 905"/>
                <a:gd name="T4" fmla="+- 0 4786 3760"/>
                <a:gd name="T5" fmla="*/ T4 w 2271"/>
                <a:gd name="T6" fmla="+- 0 3449 3441"/>
                <a:gd name="T7" fmla="*/ 3449 h 905"/>
                <a:gd name="T8" fmla="+- 0 4685 3760"/>
                <a:gd name="T9" fmla="*/ T8 w 2271"/>
                <a:gd name="T10" fmla="+- 0 3454 3441"/>
                <a:gd name="T11" fmla="*/ 3454 h 905"/>
                <a:gd name="T12" fmla="+- 0 4588 3760"/>
                <a:gd name="T13" fmla="*/ T12 w 2271"/>
                <a:gd name="T14" fmla="+- 0 3462 3441"/>
                <a:gd name="T15" fmla="*/ 3462 h 905"/>
                <a:gd name="T16" fmla="+- 0 4493 3760"/>
                <a:gd name="T17" fmla="*/ T16 w 2271"/>
                <a:gd name="T18" fmla="+- 0 3474 3441"/>
                <a:gd name="T19" fmla="*/ 3474 h 905"/>
                <a:gd name="T20" fmla="+- 0 4403 3760"/>
                <a:gd name="T21" fmla="*/ T20 w 2271"/>
                <a:gd name="T22" fmla="+- 0 3490 3441"/>
                <a:gd name="T23" fmla="*/ 3490 h 905"/>
                <a:gd name="T24" fmla="+- 0 4317 3760"/>
                <a:gd name="T25" fmla="*/ T24 w 2271"/>
                <a:gd name="T26" fmla="+- 0 3508 3441"/>
                <a:gd name="T27" fmla="*/ 3508 h 905"/>
                <a:gd name="T28" fmla="+- 0 4235 3760"/>
                <a:gd name="T29" fmla="*/ T28 w 2271"/>
                <a:gd name="T30" fmla="+- 0 3529 3441"/>
                <a:gd name="T31" fmla="*/ 3529 h 905"/>
                <a:gd name="T32" fmla="+- 0 4158 3760"/>
                <a:gd name="T33" fmla="*/ T32 w 2271"/>
                <a:gd name="T34" fmla="+- 0 3553 3441"/>
                <a:gd name="T35" fmla="*/ 3553 h 905"/>
                <a:gd name="T36" fmla="+- 0 4087 3760"/>
                <a:gd name="T37" fmla="*/ T36 w 2271"/>
                <a:gd name="T38" fmla="+- 0 3578 3441"/>
                <a:gd name="T39" fmla="*/ 3578 h 905"/>
                <a:gd name="T40" fmla="+- 0 4022 3760"/>
                <a:gd name="T41" fmla="*/ T40 w 2271"/>
                <a:gd name="T42" fmla="+- 0 3607 3441"/>
                <a:gd name="T43" fmla="*/ 3607 h 905"/>
                <a:gd name="T44" fmla="+- 0 3963 3760"/>
                <a:gd name="T45" fmla="*/ T44 w 2271"/>
                <a:gd name="T46" fmla="+- 0 3637 3441"/>
                <a:gd name="T47" fmla="*/ 3637 h 905"/>
                <a:gd name="T48" fmla="+- 0 3910 3760"/>
                <a:gd name="T49" fmla="*/ T48 w 2271"/>
                <a:gd name="T50" fmla="+- 0 3670 3441"/>
                <a:gd name="T51" fmla="*/ 3670 h 905"/>
                <a:gd name="T52" fmla="+- 0 3826 3760"/>
                <a:gd name="T53" fmla="*/ T52 w 2271"/>
                <a:gd name="T54" fmla="+- 0 3740 3441"/>
                <a:gd name="T55" fmla="*/ 3740 h 905"/>
                <a:gd name="T56" fmla="+- 0 3774 3760"/>
                <a:gd name="T57" fmla="*/ T56 w 2271"/>
                <a:gd name="T58" fmla="+- 0 3817 3441"/>
                <a:gd name="T59" fmla="*/ 3817 h 905"/>
                <a:gd name="T60" fmla="+- 0 3756 3760"/>
                <a:gd name="T61" fmla="*/ T60 w 2271"/>
                <a:gd name="T62" fmla="+- 0 3898 3441"/>
                <a:gd name="T63" fmla="*/ 3898 h 905"/>
                <a:gd name="T64" fmla="+- 0 3760 3760"/>
                <a:gd name="T65" fmla="*/ T64 w 2271"/>
                <a:gd name="T66" fmla="+- 0 3939 3441"/>
                <a:gd name="T67" fmla="*/ 3939 h 905"/>
                <a:gd name="T68" fmla="+- 0 3796 3760"/>
                <a:gd name="T69" fmla="*/ T68 w 2271"/>
                <a:gd name="T70" fmla="+- 0 4018 3441"/>
                <a:gd name="T71" fmla="*/ 4018 h 905"/>
                <a:gd name="T72" fmla="+- 0 3864 3760"/>
                <a:gd name="T73" fmla="*/ T72 w 2271"/>
                <a:gd name="T74" fmla="+- 0 4092 3441"/>
                <a:gd name="T75" fmla="*/ 4092 h 905"/>
                <a:gd name="T76" fmla="+- 0 3963 3760"/>
                <a:gd name="T77" fmla="*/ T76 w 2271"/>
                <a:gd name="T78" fmla="+- 0 4158 3441"/>
                <a:gd name="T79" fmla="*/ 4158 h 905"/>
                <a:gd name="T80" fmla="+- 0 4022 3760"/>
                <a:gd name="T81" fmla="*/ T80 w 2271"/>
                <a:gd name="T82" fmla="+- 0 4190 3441"/>
                <a:gd name="T83" fmla="*/ 4190 h 905"/>
                <a:gd name="T84" fmla="+- 0 4087 3760"/>
                <a:gd name="T85" fmla="*/ T84 w 2271"/>
                <a:gd name="T86" fmla="+- 0 4217 3441"/>
                <a:gd name="T87" fmla="*/ 4217 h 905"/>
                <a:gd name="T88" fmla="+- 0 4158 3760"/>
                <a:gd name="T89" fmla="*/ T88 w 2271"/>
                <a:gd name="T90" fmla="+- 0 4244 3441"/>
                <a:gd name="T91" fmla="*/ 4244 h 905"/>
                <a:gd name="T92" fmla="+- 0 4235 3760"/>
                <a:gd name="T93" fmla="*/ T92 w 2271"/>
                <a:gd name="T94" fmla="+- 0 4267 3441"/>
                <a:gd name="T95" fmla="*/ 4267 h 905"/>
                <a:gd name="T96" fmla="+- 0 4317 3760"/>
                <a:gd name="T97" fmla="*/ T96 w 2271"/>
                <a:gd name="T98" fmla="+- 0 4288 3441"/>
                <a:gd name="T99" fmla="*/ 4288 h 905"/>
                <a:gd name="T100" fmla="+- 0 4403 3760"/>
                <a:gd name="T101" fmla="*/ T100 w 2271"/>
                <a:gd name="T102" fmla="+- 0 4307 3441"/>
                <a:gd name="T103" fmla="*/ 4307 h 905"/>
                <a:gd name="T104" fmla="+- 0 4493 3760"/>
                <a:gd name="T105" fmla="*/ T104 w 2271"/>
                <a:gd name="T106" fmla="+- 0 4321 3441"/>
                <a:gd name="T107" fmla="*/ 4321 h 905"/>
                <a:gd name="T108" fmla="+- 0 4588 3760"/>
                <a:gd name="T109" fmla="*/ T108 w 2271"/>
                <a:gd name="T110" fmla="+- 0 4334 3441"/>
                <a:gd name="T111" fmla="*/ 4334 h 905"/>
                <a:gd name="T112" fmla="+- 0 4685 3760"/>
                <a:gd name="T113" fmla="*/ T112 w 2271"/>
                <a:gd name="T114" fmla="+- 0 4343 3441"/>
                <a:gd name="T115" fmla="*/ 4343 h 905"/>
                <a:gd name="T116" fmla="+- 0 4786 3760"/>
                <a:gd name="T117" fmla="*/ T116 w 2271"/>
                <a:gd name="T118" fmla="+- 0 4348 3441"/>
                <a:gd name="T119" fmla="*/ 4348 h 905"/>
                <a:gd name="T120" fmla="+- 0 4889 3760"/>
                <a:gd name="T121" fmla="*/ T120 w 2271"/>
                <a:gd name="T122" fmla="+- 0 4350 3441"/>
                <a:gd name="T123" fmla="*/ 4350 h 905"/>
                <a:gd name="T124" fmla="+- 0 4993 3760"/>
                <a:gd name="T125" fmla="*/ T124 w 2271"/>
                <a:gd name="T126" fmla="+- 0 4348 3441"/>
                <a:gd name="T127" fmla="*/ 4348 h 905"/>
                <a:gd name="T128" fmla="+- 0 5094 3760"/>
                <a:gd name="T129" fmla="*/ T128 w 2271"/>
                <a:gd name="T130" fmla="+- 0 4343 3441"/>
                <a:gd name="T131" fmla="*/ 4343 h 905"/>
                <a:gd name="T132" fmla="+- 0 5190 3760"/>
                <a:gd name="T133" fmla="*/ T132 w 2271"/>
                <a:gd name="T134" fmla="+- 0 4334 3441"/>
                <a:gd name="T135" fmla="*/ 4334 h 905"/>
                <a:gd name="T136" fmla="+- 0 5285 3760"/>
                <a:gd name="T137" fmla="*/ T136 w 2271"/>
                <a:gd name="T138" fmla="+- 0 4321 3441"/>
                <a:gd name="T139" fmla="*/ 4321 h 905"/>
                <a:gd name="T140" fmla="+- 0 5376 3760"/>
                <a:gd name="T141" fmla="*/ T140 w 2271"/>
                <a:gd name="T142" fmla="+- 0 4307 3441"/>
                <a:gd name="T143" fmla="*/ 4307 h 905"/>
                <a:gd name="T144" fmla="+- 0 5461 3760"/>
                <a:gd name="T145" fmla="*/ T144 w 2271"/>
                <a:gd name="T146" fmla="+- 0 4288 3441"/>
                <a:gd name="T147" fmla="*/ 4288 h 905"/>
                <a:gd name="T148" fmla="+- 0 5543 3760"/>
                <a:gd name="T149" fmla="*/ T148 w 2271"/>
                <a:gd name="T150" fmla="+- 0 4267 3441"/>
                <a:gd name="T151" fmla="*/ 4267 h 905"/>
                <a:gd name="T152" fmla="+- 0 5619 3760"/>
                <a:gd name="T153" fmla="*/ T152 w 2271"/>
                <a:gd name="T154" fmla="+- 0 4244 3441"/>
                <a:gd name="T155" fmla="*/ 4244 h 905"/>
                <a:gd name="T156" fmla="+- 0 5691 3760"/>
                <a:gd name="T157" fmla="*/ T156 w 2271"/>
                <a:gd name="T158" fmla="+- 0 4217 3441"/>
                <a:gd name="T159" fmla="*/ 4217 h 905"/>
                <a:gd name="T160" fmla="+- 0 5756 3760"/>
                <a:gd name="T161" fmla="*/ T160 w 2271"/>
                <a:gd name="T162" fmla="+- 0 4190 3441"/>
                <a:gd name="T163" fmla="*/ 4190 h 905"/>
                <a:gd name="T164" fmla="+- 0 5816 3760"/>
                <a:gd name="T165" fmla="*/ T164 w 2271"/>
                <a:gd name="T166" fmla="+- 0 4158 3441"/>
                <a:gd name="T167" fmla="*/ 4158 h 905"/>
                <a:gd name="T168" fmla="+- 0 5868 3760"/>
                <a:gd name="T169" fmla="*/ T168 w 2271"/>
                <a:gd name="T170" fmla="+- 0 4126 3441"/>
                <a:gd name="T171" fmla="*/ 4126 h 905"/>
                <a:gd name="T172" fmla="+- 0 5952 3760"/>
                <a:gd name="T173" fmla="*/ T172 w 2271"/>
                <a:gd name="T174" fmla="+- 0 4056 3441"/>
                <a:gd name="T175" fmla="*/ 4056 h 905"/>
                <a:gd name="T176" fmla="+- 0 6005 3760"/>
                <a:gd name="T177" fmla="*/ T176 w 2271"/>
                <a:gd name="T178" fmla="+- 0 3980 3441"/>
                <a:gd name="T179" fmla="*/ 3980 h 905"/>
                <a:gd name="T180" fmla="+- 0 6023 3760"/>
                <a:gd name="T181" fmla="*/ T180 w 2271"/>
                <a:gd name="T182" fmla="+- 0 3898 3441"/>
                <a:gd name="T183" fmla="*/ 3898 h 905"/>
                <a:gd name="T184" fmla="+- 0 6018 3760"/>
                <a:gd name="T185" fmla="*/ T184 w 2271"/>
                <a:gd name="T186" fmla="+- 0 3857 3441"/>
                <a:gd name="T187" fmla="*/ 3857 h 905"/>
                <a:gd name="T188" fmla="+- 0 5983 3760"/>
                <a:gd name="T189" fmla="*/ T188 w 2271"/>
                <a:gd name="T190" fmla="+- 0 3778 3441"/>
                <a:gd name="T191" fmla="*/ 3778 h 905"/>
                <a:gd name="T192" fmla="+- 0 5914 3760"/>
                <a:gd name="T193" fmla="*/ T192 w 2271"/>
                <a:gd name="T194" fmla="+- 0 3704 3441"/>
                <a:gd name="T195" fmla="*/ 3704 h 905"/>
                <a:gd name="T196" fmla="+- 0 5816 3760"/>
                <a:gd name="T197" fmla="*/ T196 w 2271"/>
                <a:gd name="T198" fmla="+- 0 3637 3441"/>
                <a:gd name="T199" fmla="*/ 3637 h 905"/>
                <a:gd name="T200" fmla="+- 0 5756 3760"/>
                <a:gd name="T201" fmla="*/ T200 w 2271"/>
                <a:gd name="T202" fmla="+- 0 3607 3441"/>
                <a:gd name="T203" fmla="*/ 3607 h 905"/>
                <a:gd name="T204" fmla="+- 0 5691 3760"/>
                <a:gd name="T205" fmla="*/ T204 w 2271"/>
                <a:gd name="T206" fmla="+- 0 3578 3441"/>
                <a:gd name="T207" fmla="*/ 3578 h 905"/>
                <a:gd name="T208" fmla="+- 0 5619 3760"/>
                <a:gd name="T209" fmla="*/ T208 w 2271"/>
                <a:gd name="T210" fmla="+- 0 3553 3441"/>
                <a:gd name="T211" fmla="*/ 3553 h 905"/>
                <a:gd name="T212" fmla="+- 0 5543 3760"/>
                <a:gd name="T213" fmla="*/ T212 w 2271"/>
                <a:gd name="T214" fmla="+- 0 3529 3441"/>
                <a:gd name="T215" fmla="*/ 3529 h 905"/>
                <a:gd name="T216" fmla="+- 0 5461 3760"/>
                <a:gd name="T217" fmla="*/ T216 w 2271"/>
                <a:gd name="T218" fmla="+- 0 3508 3441"/>
                <a:gd name="T219" fmla="*/ 3508 h 905"/>
                <a:gd name="T220" fmla="+- 0 5376 3760"/>
                <a:gd name="T221" fmla="*/ T220 w 2271"/>
                <a:gd name="T222" fmla="+- 0 3490 3441"/>
                <a:gd name="T223" fmla="*/ 3490 h 905"/>
                <a:gd name="T224" fmla="+- 0 5285 3760"/>
                <a:gd name="T225" fmla="*/ T224 w 2271"/>
                <a:gd name="T226" fmla="+- 0 3474 3441"/>
                <a:gd name="T227" fmla="*/ 3474 h 905"/>
                <a:gd name="T228" fmla="+- 0 5190 3760"/>
                <a:gd name="T229" fmla="*/ T228 w 2271"/>
                <a:gd name="T230" fmla="+- 0 3462 3441"/>
                <a:gd name="T231" fmla="*/ 3462 h 905"/>
                <a:gd name="T232" fmla="+- 0 5094 3760"/>
                <a:gd name="T233" fmla="*/ T232 w 2271"/>
                <a:gd name="T234" fmla="+- 0 3454 3441"/>
                <a:gd name="T235" fmla="*/ 3454 h 905"/>
                <a:gd name="T236" fmla="+- 0 4993 3760"/>
                <a:gd name="T237" fmla="*/ T236 w 2271"/>
                <a:gd name="T238" fmla="+- 0 3449 3441"/>
                <a:gd name="T239" fmla="*/ 3449 h 905"/>
                <a:gd name="T240" fmla="+- 0 4889 3760"/>
                <a:gd name="T241" fmla="*/ T240 w 2271"/>
                <a:gd name="T242" fmla="+- 0 3447 3441"/>
                <a:gd name="T243" fmla="*/ 3447 h 9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Lst>
              <a:rect l="0" t="0" r="r" b="b"/>
              <a:pathLst>
                <a:path w="2271" h="905">
                  <a:moveTo>
                    <a:pt x="1129" y="6"/>
                  </a:moveTo>
                  <a:lnTo>
                    <a:pt x="1026" y="8"/>
                  </a:lnTo>
                  <a:lnTo>
                    <a:pt x="925" y="13"/>
                  </a:lnTo>
                  <a:lnTo>
                    <a:pt x="828" y="21"/>
                  </a:lnTo>
                  <a:lnTo>
                    <a:pt x="733" y="33"/>
                  </a:lnTo>
                  <a:lnTo>
                    <a:pt x="643" y="49"/>
                  </a:lnTo>
                  <a:lnTo>
                    <a:pt x="557" y="67"/>
                  </a:lnTo>
                  <a:lnTo>
                    <a:pt x="475" y="88"/>
                  </a:lnTo>
                  <a:lnTo>
                    <a:pt x="398" y="112"/>
                  </a:lnTo>
                  <a:lnTo>
                    <a:pt x="327" y="137"/>
                  </a:lnTo>
                  <a:lnTo>
                    <a:pt x="262" y="166"/>
                  </a:lnTo>
                  <a:lnTo>
                    <a:pt x="203" y="196"/>
                  </a:lnTo>
                  <a:lnTo>
                    <a:pt x="150" y="229"/>
                  </a:lnTo>
                  <a:lnTo>
                    <a:pt x="66" y="299"/>
                  </a:lnTo>
                  <a:lnTo>
                    <a:pt x="14" y="376"/>
                  </a:lnTo>
                  <a:lnTo>
                    <a:pt x="-4" y="457"/>
                  </a:lnTo>
                  <a:lnTo>
                    <a:pt x="0" y="498"/>
                  </a:lnTo>
                  <a:lnTo>
                    <a:pt x="36" y="577"/>
                  </a:lnTo>
                  <a:lnTo>
                    <a:pt x="104" y="651"/>
                  </a:lnTo>
                  <a:lnTo>
                    <a:pt x="203" y="717"/>
                  </a:lnTo>
                  <a:lnTo>
                    <a:pt x="262" y="749"/>
                  </a:lnTo>
                  <a:lnTo>
                    <a:pt x="327" y="776"/>
                  </a:lnTo>
                  <a:lnTo>
                    <a:pt x="398" y="803"/>
                  </a:lnTo>
                  <a:lnTo>
                    <a:pt x="475" y="826"/>
                  </a:lnTo>
                  <a:lnTo>
                    <a:pt x="557" y="847"/>
                  </a:lnTo>
                  <a:lnTo>
                    <a:pt x="643" y="866"/>
                  </a:lnTo>
                  <a:lnTo>
                    <a:pt x="733" y="880"/>
                  </a:lnTo>
                  <a:lnTo>
                    <a:pt x="828" y="893"/>
                  </a:lnTo>
                  <a:lnTo>
                    <a:pt x="925" y="902"/>
                  </a:lnTo>
                  <a:lnTo>
                    <a:pt x="1026" y="907"/>
                  </a:lnTo>
                  <a:lnTo>
                    <a:pt x="1129" y="909"/>
                  </a:lnTo>
                  <a:lnTo>
                    <a:pt x="1233" y="907"/>
                  </a:lnTo>
                  <a:lnTo>
                    <a:pt x="1334" y="902"/>
                  </a:lnTo>
                  <a:lnTo>
                    <a:pt x="1430" y="893"/>
                  </a:lnTo>
                  <a:lnTo>
                    <a:pt x="1525" y="880"/>
                  </a:lnTo>
                  <a:lnTo>
                    <a:pt x="1616" y="866"/>
                  </a:lnTo>
                  <a:lnTo>
                    <a:pt x="1701" y="847"/>
                  </a:lnTo>
                  <a:lnTo>
                    <a:pt x="1783" y="826"/>
                  </a:lnTo>
                  <a:lnTo>
                    <a:pt x="1859" y="803"/>
                  </a:lnTo>
                  <a:lnTo>
                    <a:pt x="1931" y="776"/>
                  </a:lnTo>
                  <a:lnTo>
                    <a:pt x="1996" y="749"/>
                  </a:lnTo>
                  <a:lnTo>
                    <a:pt x="2056" y="717"/>
                  </a:lnTo>
                  <a:lnTo>
                    <a:pt x="2108" y="685"/>
                  </a:lnTo>
                  <a:lnTo>
                    <a:pt x="2192" y="615"/>
                  </a:lnTo>
                  <a:lnTo>
                    <a:pt x="2245" y="539"/>
                  </a:lnTo>
                  <a:lnTo>
                    <a:pt x="2263" y="457"/>
                  </a:lnTo>
                  <a:lnTo>
                    <a:pt x="2258" y="416"/>
                  </a:lnTo>
                  <a:lnTo>
                    <a:pt x="2223" y="337"/>
                  </a:lnTo>
                  <a:lnTo>
                    <a:pt x="2154" y="263"/>
                  </a:lnTo>
                  <a:lnTo>
                    <a:pt x="2056" y="196"/>
                  </a:lnTo>
                  <a:lnTo>
                    <a:pt x="1996" y="166"/>
                  </a:lnTo>
                  <a:lnTo>
                    <a:pt x="1931" y="137"/>
                  </a:lnTo>
                  <a:lnTo>
                    <a:pt x="1859" y="112"/>
                  </a:lnTo>
                  <a:lnTo>
                    <a:pt x="1783" y="88"/>
                  </a:lnTo>
                  <a:lnTo>
                    <a:pt x="1701" y="67"/>
                  </a:lnTo>
                  <a:lnTo>
                    <a:pt x="1616" y="49"/>
                  </a:lnTo>
                  <a:lnTo>
                    <a:pt x="1525" y="33"/>
                  </a:lnTo>
                  <a:lnTo>
                    <a:pt x="1430" y="21"/>
                  </a:lnTo>
                  <a:lnTo>
                    <a:pt x="1334" y="13"/>
                  </a:lnTo>
                  <a:lnTo>
                    <a:pt x="1233" y="8"/>
                  </a:lnTo>
                  <a:lnTo>
                    <a:pt x="112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algn="ctr"/>
              <a:endParaRPr lang="en-IN" b="1"/>
            </a:p>
          </p:txBody>
        </p:sp>
        <p:sp>
          <p:nvSpPr>
            <p:cNvPr id="27" name="Freeform 35">
              <a:extLst>
                <a:ext uri="{FF2B5EF4-FFF2-40B4-BE49-F238E27FC236}">
                  <a16:creationId xmlns:a16="http://schemas.microsoft.com/office/drawing/2014/main" id="{32DEA7A9-B491-6E3C-738C-434E48E33F1D}"/>
                </a:ext>
              </a:extLst>
            </p:cNvPr>
            <p:cNvSpPr>
              <a:spLocks/>
            </p:cNvSpPr>
            <p:nvPr/>
          </p:nvSpPr>
          <p:spPr bwMode="auto">
            <a:xfrm>
              <a:off x="3760" y="3440"/>
              <a:ext cx="2271" cy="905"/>
            </a:xfrm>
            <a:custGeom>
              <a:avLst/>
              <a:gdLst>
                <a:gd name="T0" fmla="+- 0 3756 3760"/>
                <a:gd name="T1" fmla="*/ T0 w 2271"/>
                <a:gd name="T2" fmla="+- 0 3898 3441"/>
                <a:gd name="T3" fmla="*/ 3898 h 905"/>
                <a:gd name="T4" fmla="+- 0 3774 3760"/>
                <a:gd name="T5" fmla="*/ T4 w 2271"/>
                <a:gd name="T6" fmla="+- 0 3817 3441"/>
                <a:gd name="T7" fmla="*/ 3817 h 905"/>
                <a:gd name="T8" fmla="+- 0 3826 3760"/>
                <a:gd name="T9" fmla="*/ T8 w 2271"/>
                <a:gd name="T10" fmla="+- 0 3740 3441"/>
                <a:gd name="T11" fmla="*/ 3740 h 905"/>
                <a:gd name="T12" fmla="+- 0 3910 3760"/>
                <a:gd name="T13" fmla="*/ T12 w 2271"/>
                <a:gd name="T14" fmla="+- 0 3670 3441"/>
                <a:gd name="T15" fmla="*/ 3670 h 905"/>
                <a:gd name="T16" fmla="+- 0 3963 3760"/>
                <a:gd name="T17" fmla="*/ T16 w 2271"/>
                <a:gd name="T18" fmla="+- 0 3637 3441"/>
                <a:gd name="T19" fmla="*/ 3637 h 905"/>
                <a:gd name="T20" fmla="+- 0 4022 3760"/>
                <a:gd name="T21" fmla="*/ T20 w 2271"/>
                <a:gd name="T22" fmla="+- 0 3607 3441"/>
                <a:gd name="T23" fmla="*/ 3607 h 905"/>
                <a:gd name="T24" fmla="+- 0 4087 3760"/>
                <a:gd name="T25" fmla="*/ T24 w 2271"/>
                <a:gd name="T26" fmla="+- 0 3578 3441"/>
                <a:gd name="T27" fmla="*/ 3578 h 905"/>
                <a:gd name="T28" fmla="+- 0 4158 3760"/>
                <a:gd name="T29" fmla="*/ T28 w 2271"/>
                <a:gd name="T30" fmla="+- 0 3553 3441"/>
                <a:gd name="T31" fmla="*/ 3553 h 905"/>
                <a:gd name="T32" fmla="+- 0 4235 3760"/>
                <a:gd name="T33" fmla="*/ T32 w 2271"/>
                <a:gd name="T34" fmla="+- 0 3529 3441"/>
                <a:gd name="T35" fmla="*/ 3529 h 905"/>
                <a:gd name="T36" fmla="+- 0 4317 3760"/>
                <a:gd name="T37" fmla="*/ T36 w 2271"/>
                <a:gd name="T38" fmla="+- 0 3508 3441"/>
                <a:gd name="T39" fmla="*/ 3508 h 905"/>
                <a:gd name="T40" fmla="+- 0 4403 3760"/>
                <a:gd name="T41" fmla="*/ T40 w 2271"/>
                <a:gd name="T42" fmla="+- 0 3490 3441"/>
                <a:gd name="T43" fmla="*/ 3490 h 905"/>
                <a:gd name="T44" fmla="+- 0 4493 3760"/>
                <a:gd name="T45" fmla="*/ T44 w 2271"/>
                <a:gd name="T46" fmla="+- 0 3474 3441"/>
                <a:gd name="T47" fmla="*/ 3474 h 905"/>
                <a:gd name="T48" fmla="+- 0 4588 3760"/>
                <a:gd name="T49" fmla="*/ T48 w 2271"/>
                <a:gd name="T50" fmla="+- 0 3462 3441"/>
                <a:gd name="T51" fmla="*/ 3462 h 905"/>
                <a:gd name="T52" fmla="+- 0 4685 3760"/>
                <a:gd name="T53" fmla="*/ T52 w 2271"/>
                <a:gd name="T54" fmla="+- 0 3454 3441"/>
                <a:gd name="T55" fmla="*/ 3454 h 905"/>
                <a:gd name="T56" fmla="+- 0 4786 3760"/>
                <a:gd name="T57" fmla="*/ T56 w 2271"/>
                <a:gd name="T58" fmla="+- 0 3449 3441"/>
                <a:gd name="T59" fmla="*/ 3449 h 905"/>
                <a:gd name="T60" fmla="+- 0 4889 3760"/>
                <a:gd name="T61" fmla="*/ T60 w 2271"/>
                <a:gd name="T62" fmla="+- 0 3447 3441"/>
                <a:gd name="T63" fmla="*/ 3447 h 905"/>
                <a:gd name="T64" fmla="+- 0 4993 3760"/>
                <a:gd name="T65" fmla="*/ T64 w 2271"/>
                <a:gd name="T66" fmla="+- 0 3449 3441"/>
                <a:gd name="T67" fmla="*/ 3449 h 905"/>
                <a:gd name="T68" fmla="+- 0 5094 3760"/>
                <a:gd name="T69" fmla="*/ T68 w 2271"/>
                <a:gd name="T70" fmla="+- 0 3454 3441"/>
                <a:gd name="T71" fmla="*/ 3454 h 905"/>
                <a:gd name="T72" fmla="+- 0 5190 3760"/>
                <a:gd name="T73" fmla="*/ T72 w 2271"/>
                <a:gd name="T74" fmla="+- 0 3462 3441"/>
                <a:gd name="T75" fmla="*/ 3462 h 905"/>
                <a:gd name="T76" fmla="+- 0 5285 3760"/>
                <a:gd name="T77" fmla="*/ T76 w 2271"/>
                <a:gd name="T78" fmla="+- 0 3474 3441"/>
                <a:gd name="T79" fmla="*/ 3474 h 905"/>
                <a:gd name="T80" fmla="+- 0 5376 3760"/>
                <a:gd name="T81" fmla="*/ T80 w 2271"/>
                <a:gd name="T82" fmla="+- 0 3490 3441"/>
                <a:gd name="T83" fmla="*/ 3490 h 905"/>
                <a:gd name="T84" fmla="+- 0 5461 3760"/>
                <a:gd name="T85" fmla="*/ T84 w 2271"/>
                <a:gd name="T86" fmla="+- 0 3508 3441"/>
                <a:gd name="T87" fmla="*/ 3508 h 905"/>
                <a:gd name="T88" fmla="+- 0 5543 3760"/>
                <a:gd name="T89" fmla="*/ T88 w 2271"/>
                <a:gd name="T90" fmla="+- 0 3529 3441"/>
                <a:gd name="T91" fmla="*/ 3529 h 905"/>
                <a:gd name="T92" fmla="+- 0 5619 3760"/>
                <a:gd name="T93" fmla="*/ T92 w 2271"/>
                <a:gd name="T94" fmla="+- 0 3553 3441"/>
                <a:gd name="T95" fmla="*/ 3553 h 905"/>
                <a:gd name="T96" fmla="+- 0 5691 3760"/>
                <a:gd name="T97" fmla="*/ T96 w 2271"/>
                <a:gd name="T98" fmla="+- 0 3578 3441"/>
                <a:gd name="T99" fmla="*/ 3578 h 905"/>
                <a:gd name="T100" fmla="+- 0 5756 3760"/>
                <a:gd name="T101" fmla="*/ T100 w 2271"/>
                <a:gd name="T102" fmla="+- 0 3607 3441"/>
                <a:gd name="T103" fmla="*/ 3607 h 905"/>
                <a:gd name="T104" fmla="+- 0 5816 3760"/>
                <a:gd name="T105" fmla="*/ T104 w 2271"/>
                <a:gd name="T106" fmla="+- 0 3637 3441"/>
                <a:gd name="T107" fmla="*/ 3637 h 905"/>
                <a:gd name="T108" fmla="+- 0 5868 3760"/>
                <a:gd name="T109" fmla="*/ T108 w 2271"/>
                <a:gd name="T110" fmla="+- 0 3670 3441"/>
                <a:gd name="T111" fmla="*/ 3670 h 905"/>
                <a:gd name="T112" fmla="+- 0 5952 3760"/>
                <a:gd name="T113" fmla="*/ T112 w 2271"/>
                <a:gd name="T114" fmla="+- 0 3740 3441"/>
                <a:gd name="T115" fmla="*/ 3740 h 905"/>
                <a:gd name="T116" fmla="+- 0 6005 3760"/>
                <a:gd name="T117" fmla="*/ T116 w 2271"/>
                <a:gd name="T118" fmla="+- 0 3817 3441"/>
                <a:gd name="T119" fmla="*/ 3817 h 905"/>
                <a:gd name="T120" fmla="+- 0 6023 3760"/>
                <a:gd name="T121" fmla="*/ T120 w 2271"/>
                <a:gd name="T122" fmla="+- 0 3898 3441"/>
                <a:gd name="T123" fmla="*/ 3898 h 905"/>
                <a:gd name="T124" fmla="+- 0 6018 3760"/>
                <a:gd name="T125" fmla="*/ T124 w 2271"/>
                <a:gd name="T126" fmla="+- 0 3939 3441"/>
                <a:gd name="T127" fmla="*/ 3939 h 905"/>
                <a:gd name="T128" fmla="+- 0 5983 3760"/>
                <a:gd name="T129" fmla="*/ T128 w 2271"/>
                <a:gd name="T130" fmla="+- 0 4018 3441"/>
                <a:gd name="T131" fmla="*/ 4018 h 905"/>
                <a:gd name="T132" fmla="+- 0 5914 3760"/>
                <a:gd name="T133" fmla="*/ T132 w 2271"/>
                <a:gd name="T134" fmla="+- 0 4092 3441"/>
                <a:gd name="T135" fmla="*/ 4092 h 905"/>
                <a:gd name="T136" fmla="+- 0 5816 3760"/>
                <a:gd name="T137" fmla="*/ T136 w 2271"/>
                <a:gd name="T138" fmla="+- 0 4158 3441"/>
                <a:gd name="T139" fmla="*/ 4158 h 905"/>
                <a:gd name="T140" fmla="+- 0 5756 3760"/>
                <a:gd name="T141" fmla="*/ T140 w 2271"/>
                <a:gd name="T142" fmla="+- 0 4190 3441"/>
                <a:gd name="T143" fmla="*/ 4190 h 905"/>
                <a:gd name="T144" fmla="+- 0 5691 3760"/>
                <a:gd name="T145" fmla="*/ T144 w 2271"/>
                <a:gd name="T146" fmla="+- 0 4217 3441"/>
                <a:gd name="T147" fmla="*/ 4217 h 905"/>
                <a:gd name="T148" fmla="+- 0 5619 3760"/>
                <a:gd name="T149" fmla="*/ T148 w 2271"/>
                <a:gd name="T150" fmla="+- 0 4244 3441"/>
                <a:gd name="T151" fmla="*/ 4244 h 905"/>
                <a:gd name="T152" fmla="+- 0 5543 3760"/>
                <a:gd name="T153" fmla="*/ T152 w 2271"/>
                <a:gd name="T154" fmla="+- 0 4267 3441"/>
                <a:gd name="T155" fmla="*/ 4267 h 905"/>
                <a:gd name="T156" fmla="+- 0 5461 3760"/>
                <a:gd name="T157" fmla="*/ T156 w 2271"/>
                <a:gd name="T158" fmla="+- 0 4288 3441"/>
                <a:gd name="T159" fmla="*/ 4288 h 905"/>
                <a:gd name="T160" fmla="+- 0 5376 3760"/>
                <a:gd name="T161" fmla="*/ T160 w 2271"/>
                <a:gd name="T162" fmla="+- 0 4307 3441"/>
                <a:gd name="T163" fmla="*/ 4307 h 905"/>
                <a:gd name="T164" fmla="+- 0 5285 3760"/>
                <a:gd name="T165" fmla="*/ T164 w 2271"/>
                <a:gd name="T166" fmla="+- 0 4321 3441"/>
                <a:gd name="T167" fmla="*/ 4321 h 905"/>
                <a:gd name="T168" fmla="+- 0 5190 3760"/>
                <a:gd name="T169" fmla="*/ T168 w 2271"/>
                <a:gd name="T170" fmla="+- 0 4334 3441"/>
                <a:gd name="T171" fmla="*/ 4334 h 905"/>
                <a:gd name="T172" fmla="+- 0 5094 3760"/>
                <a:gd name="T173" fmla="*/ T172 w 2271"/>
                <a:gd name="T174" fmla="+- 0 4343 3441"/>
                <a:gd name="T175" fmla="*/ 4343 h 905"/>
                <a:gd name="T176" fmla="+- 0 4993 3760"/>
                <a:gd name="T177" fmla="*/ T176 w 2271"/>
                <a:gd name="T178" fmla="+- 0 4348 3441"/>
                <a:gd name="T179" fmla="*/ 4348 h 905"/>
                <a:gd name="T180" fmla="+- 0 4889 3760"/>
                <a:gd name="T181" fmla="*/ T180 w 2271"/>
                <a:gd name="T182" fmla="+- 0 4350 3441"/>
                <a:gd name="T183" fmla="*/ 4350 h 905"/>
                <a:gd name="T184" fmla="+- 0 4786 3760"/>
                <a:gd name="T185" fmla="*/ T184 w 2271"/>
                <a:gd name="T186" fmla="+- 0 4348 3441"/>
                <a:gd name="T187" fmla="*/ 4348 h 905"/>
                <a:gd name="T188" fmla="+- 0 4685 3760"/>
                <a:gd name="T189" fmla="*/ T188 w 2271"/>
                <a:gd name="T190" fmla="+- 0 4343 3441"/>
                <a:gd name="T191" fmla="*/ 4343 h 905"/>
                <a:gd name="T192" fmla="+- 0 4588 3760"/>
                <a:gd name="T193" fmla="*/ T192 w 2271"/>
                <a:gd name="T194" fmla="+- 0 4334 3441"/>
                <a:gd name="T195" fmla="*/ 4334 h 905"/>
                <a:gd name="T196" fmla="+- 0 4493 3760"/>
                <a:gd name="T197" fmla="*/ T196 w 2271"/>
                <a:gd name="T198" fmla="+- 0 4321 3441"/>
                <a:gd name="T199" fmla="*/ 4321 h 905"/>
                <a:gd name="T200" fmla="+- 0 4403 3760"/>
                <a:gd name="T201" fmla="*/ T200 w 2271"/>
                <a:gd name="T202" fmla="+- 0 4307 3441"/>
                <a:gd name="T203" fmla="*/ 4307 h 905"/>
                <a:gd name="T204" fmla="+- 0 4317 3760"/>
                <a:gd name="T205" fmla="*/ T204 w 2271"/>
                <a:gd name="T206" fmla="+- 0 4288 3441"/>
                <a:gd name="T207" fmla="*/ 4288 h 905"/>
                <a:gd name="T208" fmla="+- 0 4235 3760"/>
                <a:gd name="T209" fmla="*/ T208 w 2271"/>
                <a:gd name="T210" fmla="+- 0 4267 3441"/>
                <a:gd name="T211" fmla="*/ 4267 h 905"/>
                <a:gd name="T212" fmla="+- 0 4158 3760"/>
                <a:gd name="T213" fmla="*/ T212 w 2271"/>
                <a:gd name="T214" fmla="+- 0 4244 3441"/>
                <a:gd name="T215" fmla="*/ 4244 h 905"/>
                <a:gd name="T216" fmla="+- 0 4087 3760"/>
                <a:gd name="T217" fmla="*/ T216 w 2271"/>
                <a:gd name="T218" fmla="+- 0 4217 3441"/>
                <a:gd name="T219" fmla="*/ 4217 h 905"/>
                <a:gd name="T220" fmla="+- 0 4022 3760"/>
                <a:gd name="T221" fmla="*/ T220 w 2271"/>
                <a:gd name="T222" fmla="+- 0 4190 3441"/>
                <a:gd name="T223" fmla="*/ 4190 h 905"/>
                <a:gd name="T224" fmla="+- 0 3963 3760"/>
                <a:gd name="T225" fmla="*/ T224 w 2271"/>
                <a:gd name="T226" fmla="+- 0 4158 3441"/>
                <a:gd name="T227" fmla="*/ 4158 h 905"/>
                <a:gd name="T228" fmla="+- 0 3910 3760"/>
                <a:gd name="T229" fmla="*/ T228 w 2271"/>
                <a:gd name="T230" fmla="+- 0 4126 3441"/>
                <a:gd name="T231" fmla="*/ 4126 h 905"/>
                <a:gd name="T232" fmla="+- 0 3826 3760"/>
                <a:gd name="T233" fmla="*/ T232 w 2271"/>
                <a:gd name="T234" fmla="+- 0 4056 3441"/>
                <a:gd name="T235" fmla="*/ 4056 h 905"/>
                <a:gd name="T236" fmla="+- 0 3774 3760"/>
                <a:gd name="T237" fmla="*/ T236 w 2271"/>
                <a:gd name="T238" fmla="+- 0 3980 3441"/>
                <a:gd name="T239" fmla="*/ 3980 h 905"/>
                <a:gd name="T240" fmla="+- 0 3756 3760"/>
                <a:gd name="T241" fmla="*/ T240 w 2271"/>
                <a:gd name="T242" fmla="+- 0 3898 3441"/>
                <a:gd name="T243" fmla="*/ 3898 h 9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Lst>
              <a:rect l="0" t="0" r="r" b="b"/>
              <a:pathLst>
                <a:path w="2271" h="905">
                  <a:moveTo>
                    <a:pt x="-4" y="457"/>
                  </a:moveTo>
                  <a:lnTo>
                    <a:pt x="14" y="376"/>
                  </a:lnTo>
                  <a:lnTo>
                    <a:pt x="66" y="299"/>
                  </a:lnTo>
                  <a:lnTo>
                    <a:pt x="150" y="229"/>
                  </a:lnTo>
                  <a:lnTo>
                    <a:pt x="203" y="196"/>
                  </a:lnTo>
                  <a:lnTo>
                    <a:pt x="262" y="166"/>
                  </a:lnTo>
                  <a:lnTo>
                    <a:pt x="327" y="137"/>
                  </a:lnTo>
                  <a:lnTo>
                    <a:pt x="398" y="112"/>
                  </a:lnTo>
                  <a:lnTo>
                    <a:pt x="475" y="88"/>
                  </a:lnTo>
                  <a:lnTo>
                    <a:pt x="557" y="67"/>
                  </a:lnTo>
                  <a:lnTo>
                    <a:pt x="643" y="49"/>
                  </a:lnTo>
                  <a:lnTo>
                    <a:pt x="733" y="33"/>
                  </a:lnTo>
                  <a:lnTo>
                    <a:pt x="828" y="21"/>
                  </a:lnTo>
                  <a:lnTo>
                    <a:pt x="925" y="13"/>
                  </a:lnTo>
                  <a:lnTo>
                    <a:pt x="1026" y="8"/>
                  </a:lnTo>
                  <a:lnTo>
                    <a:pt x="1129" y="6"/>
                  </a:lnTo>
                  <a:lnTo>
                    <a:pt x="1233" y="8"/>
                  </a:lnTo>
                  <a:lnTo>
                    <a:pt x="1334" y="13"/>
                  </a:lnTo>
                  <a:lnTo>
                    <a:pt x="1430" y="21"/>
                  </a:lnTo>
                  <a:lnTo>
                    <a:pt x="1525" y="33"/>
                  </a:lnTo>
                  <a:lnTo>
                    <a:pt x="1616" y="49"/>
                  </a:lnTo>
                  <a:lnTo>
                    <a:pt x="1701" y="67"/>
                  </a:lnTo>
                  <a:lnTo>
                    <a:pt x="1783" y="88"/>
                  </a:lnTo>
                  <a:lnTo>
                    <a:pt x="1859" y="112"/>
                  </a:lnTo>
                  <a:lnTo>
                    <a:pt x="1931" y="137"/>
                  </a:lnTo>
                  <a:lnTo>
                    <a:pt x="1996" y="166"/>
                  </a:lnTo>
                  <a:lnTo>
                    <a:pt x="2056" y="196"/>
                  </a:lnTo>
                  <a:lnTo>
                    <a:pt x="2108" y="229"/>
                  </a:lnTo>
                  <a:lnTo>
                    <a:pt x="2192" y="299"/>
                  </a:lnTo>
                  <a:lnTo>
                    <a:pt x="2245" y="376"/>
                  </a:lnTo>
                  <a:lnTo>
                    <a:pt x="2263" y="457"/>
                  </a:lnTo>
                  <a:lnTo>
                    <a:pt x="2258" y="498"/>
                  </a:lnTo>
                  <a:lnTo>
                    <a:pt x="2223" y="577"/>
                  </a:lnTo>
                  <a:lnTo>
                    <a:pt x="2154" y="651"/>
                  </a:lnTo>
                  <a:lnTo>
                    <a:pt x="2056" y="717"/>
                  </a:lnTo>
                  <a:lnTo>
                    <a:pt x="1996" y="749"/>
                  </a:lnTo>
                  <a:lnTo>
                    <a:pt x="1931" y="776"/>
                  </a:lnTo>
                  <a:lnTo>
                    <a:pt x="1859" y="803"/>
                  </a:lnTo>
                  <a:lnTo>
                    <a:pt x="1783" y="826"/>
                  </a:lnTo>
                  <a:lnTo>
                    <a:pt x="1701" y="847"/>
                  </a:lnTo>
                  <a:lnTo>
                    <a:pt x="1616" y="866"/>
                  </a:lnTo>
                  <a:lnTo>
                    <a:pt x="1525" y="880"/>
                  </a:lnTo>
                  <a:lnTo>
                    <a:pt x="1430" y="893"/>
                  </a:lnTo>
                  <a:lnTo>
                    <a:pt x="1334" y="902"/>
                  </a:lnTo>
                  <a:lnTo>
                    <a:pt x="1233" y="907"/>
                  </a:lnTo>
                  <a:lnTo>
                    <a:pt x="1129" y="909"/>
                  </a:lnTo>
                  <a:lnTo>
                    <a:pt x="1026" y="907"/>
                  </a:lnTo>
                  <a:lnTo>
                    <a:pt x="925" y="902"/>
                  </a:lnTo>
                  <a:lnTo>
                    <a:pt x="828" y="893"/>
                  </a:lnTo>
                  <a:lnTo>
                    <a:pt x="733" y="880"/>
                  </a:lnTo>
                  <a:lnTo>
                    <a:pt x="643" y="866"/>
                  </a:lnTo>
                  <a:lnTo>
                    <a:pt x="557" y="847"/>
                  </a:lnTo>
                  <a:lnTo>
                    <a:pt x="475" y="826"/>
                  </a:lnTo>
                  <a:lnTo>
                    <a:pt x="398" y="803"/>
                  </a:lnTo>
                  <a:lnTo>
                    <a:pt x="327" y="776"/>
                  </a:lnTo>
                  <a:lnTo>
                    <a:pt x="262" y="749"/>
                  </a:lnTo>
                  <a:lnTo>
                    <a:pt x="203" y="717"/>
                  </a:lnTo>
                  <a:lnTo>
                    <a:pt x="150" y="685"/>
                  </a:lnTo>
                  <a:lnTo>
                    <a:pt x="66" y="615"/>
                  </a:lnTo>
                  <a:lnTo>
                    <a:pt x="14" y="539"/>
                  </a:lnTo>
                  <a:lnTo>
                    <a:pt x="-4" y="457"/>
                  </a:lnTo>
                  <a:close/>
                </a:path>
              </a:pathLst>
            </a:custGeom>
            <a:noFill/>
            <a:ln w="12178">
              <a:solidFill>
                <a:srgbClr val="F79446"/>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endParaRPr lang="en-IN" b="1"/>
            </a:p>
          </p:txBody>
        </p:sp>
        <p:pic>
          <p:nvPicPr>
            <p:cNvPr id="28" name="Picture 27">
              <a:extLst>
                <a:ext uri="{FF2B5EF4-FFF2-40B4-BE49-F238E27FC236}">
                  <a16:creationId xmlns:a16="http://schemas.microsoft.com/office/drawing/2014/main" id="{567967F5-A49A-77CE-2099-AFA96B9EE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 y="3219"/>
              <a:ext cx="380" cy="4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86EE4D1-4F95-4C91-D3A0-85870C0E9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4" y="3251"/>
              <a:ext cx="118" cy="2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336E849-0F84-CD09-0283-D4D8B5505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4" y="3119"/>
              <a:ext cx="646" cy="1045"/>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31">
              <a:extLst>
                <a:ext uri="{FF2B5EF4-FFF2-40B4-BE49-F238E27FC236}">
                  <a16:creationId xmlns:a16="http://schemas.microsoft.com/office/drawing/2014/main" id="{035D9C43-F104-8E26-708F-1239165450A1}"/>
                </a:ext>
              </a:extLst>
            </p:cNvPr>
            <p:cNvSpPr>
              <a:spLocks/>
            </p:cNvSpPr>
            <p:nvPr/>
          </p:nvSpPr>
          <p:spPr bwMode="auto">
            <a:xfrm>
              <a:off x="6081" y="3146"/>
              <a:ext cx="404" cy="813"/>
            </a:xfrm>
            <a:custGeom>
              <a:avLst/>
              <a:gdLst>
                <a:gd name="T0" fmla="+- 0 6401 6081"/>
                <a:gd name="T1" fmla="*/ T0 w 404"/>
                <a:gd name="T2" fmla="+- 0 3867 3147"/>
                <a:gd name="T3" fmla="*/ 3867 h 813"/>
                <a:gd name="T4" fmla="+- 0 6364 6081"/>
                <a:gd name="T5" fmla="*/ T4 w 404"/>
                <a:gd name="T6" fmla="+- 0 3882 3147"/>
                <a:gd name="T7" fmla="*/ 3882 h 813"/>
                <a:gd name="T8" fmla="+- 0 6469 6081"/>
                <a:gd name="T9" fmla="*/ T8 w 404"/>
                <a:gd name="T10" fmla="+- 0 3964 3147"/>
                <a:gd name="T11" fmla="*/ 3964 h 813"/>
                <a:gd name="T12" fmla="+- 0 6474 6081"/>
                <a:gd name="T13" fmla="*/ T12 w 404"/>
                <a:gd name="T14" fmla="+- 0 3885 3147"/>
                <a:gd name="T15" fmla="*/ 3885 h 813"/>
                <a:gd name="T16" fmla="+- 0 6409 6081"/>
                <a:gd name="T17" fmla="*/ T16 w 404"/>
                <a:gd name="T18" fmla="+- 0 3885 3147"/>
                <a:gd name="T19" fmla="*/ 3885 h 813"/>
                <a:gd name="T20" fmla="+- 0 6401 6081"/>
                <a:gd name="T21" fmla="*/ T20 w 404"/>
                <a:gd name="T22" fmla="+- 0 3867 3147"/>
                <a:gd name="T23" fmla="*/ 3867 h 813"/>
                <a:gd name="T24" fmla="+- 0 6439 6081"/>
                <a:gd name="T25" fmla="*/ T24 w 404"/>
                <a:gd name="T26" fmla="+- 0 3853 3147"/>
                <a:gd name="T27" fmla="*/ 3853 h 813"/>
                <a:gd name="T28" fmla="+- 0 6401 6081"/>
                <a:gd name="T29" fmla="*/ T28 w 404"/>
                <a:gd name="T30" fmla="+- 0 3867 3147"/>
                <a:gd name="T31" fmla="*/ 3867 h 813"/>
                <a:gd name="T32" fmla="+- 0 6409 6081"/>
                <a:gd name="T33" fmla="*/ T32 w 404"/>
                <a:gd name="T34" fmla="+- 0 3885 3147"/>
                <a:gd name="T35" fmla="*/ 3885 h 813"/>
                <a:gd name="T36" fmla="+- 0 6448 6081"/>
                <a:gd name="T37" fmla="*/ T36 w 404"/>
                <a:gd name="T38" fmla="+- 0 3870 3147"/>
                <a:gd name="T39" fmla="*/ 3870 h 813"/>
                <a:gd name="T40" fmla="+- 0 6439 6081"/>
                <a:gd name="T41" fmla="*/ T40 w 404"/>
                <a:gd name="T42" fmla="+- 0 3853 3147"/>
                <a:gd name="T43" fmla="*/ 3853 h 813"/>
                <a:gd name="T44" fmla="+- 0 6477 6081"/>
                <a:gd name="T45" fmla="*/ T44 w 404"/>
                <a:gd name="T46" fmla="+- 0 3838 3147"/>
                <a:gd name="T47" fmla="*/ 3838 h 813"/>
                <a:gd name="T48" fmla="+- 0 6439 6081"/>
                <a:gd name="T49" fmla="*/ T48 w 404"/>
                <a:gd name="T50" fmla="+- 0 3853 3147"/>
                <a:gd name="T51" fmla="*/ 3853 h 813"/>
                <a:gd name="T52" fmla="+- 0 6448 6081"/>
                <a:gd name="T53" fmla="*/ T52 w 404"/>
                <a:gd name="T54" fmla="+- 0 3870 3147"/>
                <a:gd name="T55" fmla="*/ 3870 h 813"/>
                <a:gd name="T56" fmla="+- 0 6409 6081"/>
                <a:gd name="T57" fmla="*/ T56 w 404"/>
                <a:gd name="T58" fmla="+- 0 3885 3147"/>
                <a:gd name="T59" fmla="*/ 3885 h 813"/>
                <a:gd name="T60" fmla="+- 0 6474 6081"/>
                <a:gd name="T61" fmla="*/ T60 w 404"/>
                <a:gd name="T62" fmla="+- 0 3885 3147"/>
                <a:gd name="T63" fmla="*/ 3885 h 813"/>
                <a:gd name="T64" fmla="+- 0 6477 6081"/>
                <a:gd name="T65" fmla="*/ T64 w 404"/>
                <a:gd name="T66" fmla="+- 0 3838 3147"/>
                <a:gd name="T67" fmla="*/ 3838 h 813"/>
                <a:gd name="T68" fmla="+- 0 6112 6081"/>
                <a:gd name="T69" fmla="*/ T68 w 404"/>
                <a:gd name="T70" fmla="+- 0 3153 3147"/>
                <a:gd name="T71" fmla="*/ 3153 h 813"/>
                <a:gd name="T72" fmla="+- 0 6074 6081"/>
                <a:gd name="T73" fmla="*/ T72 w 404"/>
                <a:gd name="T74" fmla="+- 0 3168 3147"/>
                <a:gd name="T75" fmla="*/ 3168 h 813"/>
                <a:gd name="T76" fmla="+- 0 6401 6081"/>
                <a:gd name="T77" fmla="*/ T76 w 404"/>
                <a:gd name="T78" fmla="+- 0 3867 3147"/>
                <a:gd name="T79" fmla="*/ 3867 h 813"/>
                <a:gd name="T80" fmla="+- 0 6439 6081"/>
                <a:gd name="T81" fmla="*/ T80 w 404"/>
                <a:gd name="T82" fmla="+- 0 3853 3147"/>
                <a:gd name="T83" fmla="*/ 3853 h 813"/>
                <a:gd name="T84" fmla="+- 0 6112 6081"/>
                <a:gd name="T85" fmla="*/ T84 w 404"/>
                <a:gd name="T86" fmla="+- 0 3153 3147"/>
                <a:gd name="T87" fmla="*/ 3153 h 81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Lst>
              <a:rect l="0" t="0" r="r" b="b"/>
              <a:pathLst>
                <a:path w="404" h="813">
                  <a:moveTo>
                    <a:pt x="320" y="720"/>
                  </a:moveTo>
                  <a:lnTo>
                    <a:pt x="283" y="735"/>
                  </a:lnTo>
                  <a:lnTo>
                    <a:pt x="388" y="817"/>
                  </a:lnTo>
                  <a:lnTo>
                    <a:pt x="393" y="738"/>
                  </a:lnTo>
                  <a:lnTo>
                    <a:pt x="328" y="738"/>
                  </a:lnTo>
                  <a:lnTo>
                    <a:pt x="320" y="720"/>
                  </a:lnTo>
                  <a:close/>
                  <a:moveTo>
                    <a:pt x="358" y="706"/>
                  </a:moveTo>
                  <a:lnTo>
                    <a:pt x="320" y="720"/>
                  </a:lnTo>
                  <a:lnTo>
                    <a:pt x="328" y="738"/>
                  </a:lnTo>
                  <a:lnTo>
                    <a:pt x="367" y="723"/>
                  </a:lnTo>
                  <a:lnTo>
                    <a:pt x="358" y="706"/>
                  </a:lnTo>
                  <a:close/>
                  <a:moveTo>
                    <a:pt x="396" y="691"/>
                  </a:moveTo>
                  <a:lnTo>
                    <a:pt x="358" y="706"/>
                  </a:lnTo>
                  <a:lnTo>
                    <a:pt x="367" y="723"/>
                  </a:lnTo>
                  <a:lnTo>
                    <a:pt x="328" y="738"/>
                  </a:lnTo>
                  <a:lnTo>
                    <a:pt x="393" y="738"/>
                  </a:lnTo>
                  <a:lnTo>
                    <a:pt x="396" y="691"/>
                  </a:lnTo>
                  <a:close/>
                  <a:moveTo>
                    <a:pt x="31" y="6"/>
                  </a:moveTo>
                  <a:lnTo>
                    <a:pt x="-7" y="21"/>
                  </a:lnTo>
                  <a:lnTo>
                    <a:pt x="320" y="720"/>
                  </a:lnTo>
                  <a:lnTo>
                    <a:pt x="358" y="706"/>
                  </a:lnTo>
                  <a:lnTo>
                    <a:pt x="3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algn="ctr"/>
              <a:endParaRPr lang="en-IN" b="1"/>
            </a:p>
          </p:txBody>
        </p:sp>
        <p:sp>
          <p:nvSpPr>
            <p:cNvPr id="32" name="Rectangle 31">
              <a:extLst>
                <a:ext uri="{FF2B5EF4-FFF2-40B4-BE49-F238E27FC236}">
                  <a16:creationId xmlns:a16="http://schemas.microsoft.com/office/drawing/2014/main" id="{0740A4F5-444E-6CFA-D6E3-8059F78B5180}"/>
                </a:ext>
              </a:extLst>
            </p:cNvPr>
            <p:cNvSpPr>
              <a:spLocks noChangeArrowheads="1"/>
            </p:cNvSpPr>
            <p:nvPr/>
          </p:nvSpPr>
          <p:spPr bwMode="auto">
            <a:xfrm>
              <a:off x="2062" y="3025"/>
              <a:ext cx="1672" cy="7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endParaRPr lang="en-IN" b="1"/>
            </a:p>
          </p:txBody>
        </p:sp>
        <p:sp>
          <p:nvSpPr>
            <p:cNvPr id="33" name="Rectangle 32">
              <a:extLst>
                <a:ext uri="{FF2B5EF4-FFF2-40B4-BE49-F238E27FC236}">
                  <a16:creationId xmlns:a16="http://schemas.microsoft.com/office/drawing/2014/main" id="{07FDD636-6CEA-6A56-A61C-F669794A7C63}"/>
                </a:ext>
              </a:extLst>
            </p:cNvPr>
            <p:cNvSpPr>
              <a:spLocks noChangeArrowheads="1"/>
            </p:cNvSpPr>
            <p:nvPr/>
          </p:nvSpPr>
          <p:spPr bwMode="auto">
            <a:xfrm>
              <a:off x="2062" y="3025"/>
              <a:ext cx="1672" cy="708"/>
            </a:xfrm>
            <a:prstGeom prst="rect">
              <a:avLst/>
            </a:prstGeom>
            <a:noFill/>
            <a:ln w="25877">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gn="ctr"/>
              <a:endParaRPr lang="en-IN" b="1"/>
            </a:p>
          </p:txBody>
        </p:sp>
        <p:pic>
          <p:nvPicPr>
            <p:cNvPr id="34" name="Picture 33">
              <a:extLst>
                <a:ext uri="{FF2B5EF4-FFF2-40B4-BE49-F238E27FC236}">
                  <a16:creationId xmlns:a16="http://schemas.microsoft.com/office/drawing/2014/main" id="{C474BC66-B722-920A-8760-DB0ACACC88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 y="2976"/>
              <a:ext cx="1603" cy="1008"/>
            </a:xfrm>
            <a:prstGeom prst="rect">
              <a:avLst/>
            </a:prstGeom>
            <a:noFill/>
            <a:extLst>
              <a:ext uri="{909E8E84-426E-40DD-AFC4-6F175D3DCCD1}">
                <a14:hiddenFill xmlns:a14="http://schemas.microsoft.com/office/drawing/2010/main">
                  <a:solidFill>
                    <a:srgbClr val="FFFFFF"/>
                  </a:solidFill>
                </a14:hiddenFill>
              </a:ext>
            </a:extLst>
          </p:spPr>
        </p:pic>
        <p:sp>
          <p:nvSpPr>
            <p:cNvPr id="35" name="AutoShape 27">
              <a:extLst>
                <a:ext uri="{FF2B5EF4-FFF2-40B4-BE49-F238E27FC236}">
                  <a16:creationId xmlns:a16="http://schemas.microsoft.com/office/drawing/2014/main" id="{DCF27260-3A84-C930-2714-14486B5FE797}"/>
                </a:ext>
              </a:extLst>
            </p:cNvPr>
            <p:cNvSpPr>
              <a:spLocks/>
            </p:cNvSpPr>
            <p:nvPr/>
          </p:nvSpPr>
          <p:spPr bwMode="auto">
            <a:xfrm>
              <a:off x="2856" y="3003"/>
              <a:ext cx="1347" cy="776"/>
            </a:xfrm>
            <a:custGeom>
              <a:avLst/>
              <a:gdLst>
                <a:gd name="T0" fmla="+- 0 2926 2856"/>
                <a:gd name="T1" fmla="*/ T0 w 1347"/>
                <a:gd name="T2" fmla="+- 0 3678 3004"/>
                <a:gd name="T3" fmla="*/ 3678 h 776"/>
                <a:gd name="T4" fmla="+- 0 2853 2856"/>
                <a:gd name="T5" fmla="*/ T4 w 1347"/>
                <a:gd name="T6" fmla="+- 0 3785 3004"/>
                <a:gd name="T7" fmla="*/ 3785 h 776"/>
                <a:gd name="T8" fmla="+- 0 2990 2856"/>
                <a:gd name="T9" fmla="*/ T8 w 1347"/>
                <a:gd name="T10" fmla="+- 0 3774 3004"/>
                <a:gd name="T11" fmla="*/ 3774 h 776"/>
                <a:gd name="T12" fmla="+- 0 2976 2856"/>
                <a:gd name="T13" fmla="*/ T12 w 1347"/>
                <a:gd name="T14" fmla="+- 0 3751 3004"/>
                <a:gd name="T15" fmla="*/ 3751 h 776"/>
                <a:gd name="T16" fmla="+- 0 2952 2856"/>
                <a:gd name="T17" fmla="*/ T16 w 1347"/>
                <a:gd name="T18" fmla="+- 0 3751 3004"/>
                <a:gd name="T19" fmla="*/ 3751 h 776"/>
                <a:gd name="T20" fmla="+- 0 2930 2856"/>
                <a:gd name="T21" fmla="*/ T20 w 1347"/>
                <a:gd name="T22" fmla="+- 0 3719 3004"/>
                <a:gd name="T23" fmla="*/ 3719 h 776"/>
                <a:gd name="T24" fmla="+- 0 2946 2856"/>
                <a:gd name="T25" fmla="*/ T24 w 1347"/>
                <a:gd name="T26" fmla="+- 0 3709 3004"/>
                <a:gd name="T27" fmla="*/ 3709 h 776"/>
                <a:gd name="T28" fmla="+- 0 2926 2856"/>
                <a:gd name="T29" fmla="*/ T28 w 1347"/>
                <a:gd name="T30" fmla="+- 0 3678 3004"/>
                <a:gd name="T31" fmla="*/ 3678 h 776"/>
                <a:gd name="T32" fmla="+- 0 2946 2856"/>
                <a:gd name="T33" fmla="*/ T32 w 1347"/>
                <a:gd name="T34" fmla="+- 0 3709 3004"/>
                <a:gd name="T35" fmla="*/ 3709 h 776"/>
                <a:gd name="T36" fmla="+- 0 2930 2856"/>
                <a:gd name="T37" fmla="*/ T36 w 1347"/>
                <a:gd name="T38" fmla="+- 0 3719 3004"/>
                <a:gd name="T39" fmla="*/ 3719 h 776"/>
                <a:gd name="T40" fmla="+- 0 2952 2856"/>
                <a:gd name="T41" fmla="*/ T40 w 1347"/>
                <a:gd name="T42" fmla="+- 0 3751 3004"/>
                <a:gd name="T43" fmla="*/ 3751 h 776"/>
                <a:gd name="T44" fmla="+- 0 2969 2856"/>
                <a:gd name="T45" fmla="*/ T44 w 1347"/>
                <a:gd name="T46" fmla="+- 0 3741 3004"/>
                <a:gd name="T47" fmla="*/ 3741 h 776"/>
                <a:gd name="T48" fmla="+- 0 2946 2856"/>
                <a:gd name="T49" fmla="*/ T48 w 1347"/>
                <a:gd name="T50" fmla="+- 0 3709 3004"/>
                <a:gd name="T51" fmla="*/ 3709 h 776"/>
                <a:gd name="T52" fmla="+- 0 2969 2856"/>
                <a:gd name="T53" fmla="*/ T52 w 1347"/>
                <a:gd name="T54" fmla="+- 0 3741 3004"/>
                <a:gd name="T55" fmla="*/ 3741 h 776"/>
                <a:gd name="T56" fmla="+- 0 2952 2856"/>
                <a:gd name="T57" fmla="*/ T56 w 1347"/>
                <a:gd name="T58" fmla="+- 0 3751 3004"/>
                <a:gd name="T59" fmla="*/ 3751 h 776"/>
                <a:gd name="T60" fmla="+- 0 2976 2856"/>
                <a:gd name="T61" fmla="*/ T60 w 1347"/>
                <a:gd name="T62" fmla="+- 0 3751 3004"/>
                <a:gd name="T63" fmla="*/ 3751 h 776"/>
                <a:gd name="T64" fmla="+- 0 2969 2856"/>
                <a:gd name="T65" fmla="*/ T64 w 1347"/>
                <a:gd name="T66" fmla="+- 0 3741 3004"/>
                <a:gd name="T67" fmla="*/ 3741 h 776"/>
                <a:gd name="T68" fmla="+- 0 4176 2856"/>
                <a:gd name="T69" fmla="*/ T68 w 1347"/>
                <a:gd name="T70" fmla="+- 0 3010 3004"/>
                <a:gd name="T71" fmla="*/ 3010 h 776"/>
                <a:gd name="T72" fmla="+- 0 2946 2856"/>
                <a:gd name="T73" fmla="*/ T72 w 1347"/>
                <a:gd name="T74" fmla="+- 0 3709 3004"/>
                <a:gd name="T75" fmla="*/ 3709 h 776"/>
                <a:gd name="T76" fmla="+- 0 2969 2856"/>
                <a:gd name="T77" fmla="*/ T76 w 1347"/>
                <a:gd name="T78" fmla="+- 0 3741 3004"/>
                <a:gd name="T79" fmla="*/ 3741 h 776"/>
                <a:gd name="T80" fmla="+- 0 4198 2856"/>
                <a:gd name="T81" fmla="*/ T80 w 1347"/>
                <a:gd name="T82" fmla="+- 0 3042 3004"/>
                <a:gd name="T83" fmla="*/ 3042 h 776"/>
                <a:gd name="T84" fmla="+- 0 4176 2856"/>
                <a:gd name="T85" fmla="*/ T84 w 1347"/>
                <a:gd name="T86" fmla="+- 0 3010 3004"/>
                <a:gd name="T87" fmla="*/ 3010 h 77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Lst>
              <a:rect l="0" t="0" r="r" b="b"/>
              <a:pathLst>
                <a:path w="1347" h="776">
                  <a:moveTo>
                    <a:pt x="70" y="674"/>
                  </a:moveTo>
                  <a:lnTo>
                    <a:pt x="-3" y="781"/>
                  </a:lnTo>
                  <a:lnTo>
                    <a:pt x="134" y="770"/>
                  </a:lnTo>
                  <a:lnTo>
                    <a:pt x="120" y="747"/>
                  </a:lnTo>
                  <a:lnTo>
                    <a:pt x="96" y="747"/>
                  </a:lnTo>
                  <a:lnTo>
                    <a:pt x="74" y="715"/>
                  </a:lnTo>
                  <a:lnTo>
                    <a:pt x="90" y="705"/>
                  </a:lnTo>
                  <a:lnTo>
                    <a:pt x="70" y="674"/>
                  </a:lnTo>
                  <a:close/>
                  <a:moveTo>
                    <a:pt x="90" y="705"/>
                  </a:moveTo>
                  <a:lnTo>
                    <a:pt x="74" y="715"/>
                  </a:lnTo>
                  <a:lnTo>
                    <a:pt x="96" y="747"/>
                  </a:lnTo>
                  <a:lnTo>
                    <a:pt x="113" y="737"/>
                  </a:lnTo>
                  <a:lnTo>
                    <a:pt x="90" y="705"/>
                  </a:lnTo>
                  <a:close/>
                  <a:moveTo>
                    <a:pt x="113" y="737"/>
                  </a:moveTo>
                  <a:lnTo>
                    <a:pt x="96" y="747"/>
                  </a:lnTo>
                  <a:lnTo>
                    <a:pt x="120" y="747"/>
                  </a:lnTo>
                  <a:lnTo>
                    <a:pt x="113" y="737"/>
                  </a:lnTo>
                  <a:close/>
                  <a:moveTo>
                    <a:pt x="1320" y="6"/>
                  </a:moveTo>
                  <a:lnTo>
                    <a:pt x="90" y="705"/>
                  </a:lnTo>
                  <a:lnTo>
                    <a:pt x="113" y="737"/>
                  </a:lnTo>
                  <a:lnTo>
                    <a:pt x="1342" y="38"/>
                  </a:lnTo>
                  <a:lnTo>
                    <a:pt x="132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pPr algn="ctr"/>
              <a:endParaRPr lang="en-IN" b="1"/>
            </a:p>
          </p:txBody>
        </p:sp>
        <p:pic>
          <p:nvPicPr>
            <p:cNvPr id="36" name="Picture 35">
              <a:extLst>
                <a:ext uri="{FF2B5EF4-FFF2-40B4-BE49-F238E27FC236}">
                  <a16:creationId xmlns:a16="http://schemas.microsoft.com/office/drawing/2014/main" id="{F918F63C-A9C0-8354-9FFA-22C2151C17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7" y="745"/>
              <a:ext cx="3118" cy="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3036A9C2-AFE0-3A16-C839-6C23839E2E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7" y="1245"/>
              <a:ext cx="1156" cy="22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F7B33994-1753-2164-C9F6-F7D7D8FEEF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5" y="1615"/>
              <a:ext cx="554" cy="2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E1C64D8-4770-A9B0-72A5-DE8CD6BF7D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9" y="2228"/>
              <a:ext cx="846" cy="38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44841952-C5BA-6B99-73F4-EF702F9AAA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9" y="2435"/>
              <a:ext cx="1420" cy="4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EFA65ABA-CD29-032B-BEF9-702E66467E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84" y="2694"/>
              <a:ext cx="991" cy="44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543ED6A0-B62A-1DC8-9A04-DEBEF7EE853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47" y="2330"/>
              <a:ext cx="1435" cy="20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E063A964-AA4A-B2C9-B7EF-A2D7800896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20" y="2800"/>
              <a:ext cx="1069" cy="19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F0668487-B408-8872-7DFB-54D6AC1BBD3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95" y="3683"/>
              <a:ext cx="2290" cy="4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F229B716-80C2-598E-EF29-283569FCC1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60" y="3963"/>
              <a:ext cx="1020" cy="44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366A6323-EF98-83D6-947A-4F7005AE881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20" y="4148"/>
              <a:ext cx="1628" cy="42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DC33E78B-1063-5128-042A-3B9A5E53CF7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22" y="3847"/>
              <a:ext cx="1568" cy="17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95C1C4D1-2CFC-1A95-874A-03AE0B782EE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15" y="3998"/>
              <a:ext cx="1420" cy="4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4C184175-0218-DD77-1C53-52DCCB3AED0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88" y="2510"/>
              <a:ext cx="1250" cy="526"/>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12">
              <a:extLst>
                <a:ext uri="{FF2B5EF4-FFF2-40B4-BE49-F238E27FC236}">
                  <a16:creationId xmlns:a16="http://schemas.microsoft.com/office/drawing/2014/main" id="{FA8DD587-CCF9-7619-88A2-BE587C4AD631}"/>
                </a:ext>
              </a:extLst>
            </p:cNvPr>
            <p:cNvSpPr txBox="1">
              <a:spLocks noChangeArrowheads="1"/>
            </p:cNvSpPr>
            <p:nvPr/>
          </p:nvSpPr>
          <p:spPr bwMode="auto">
            <a:xfrm>
              <a:off x="1254" y="675"/>
              <a:ext cx="3483" cy="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lnSpc>
                  <a:spcPts val="1550"/>
                </a:lnSpc>
              </a:pPr>
              <a:r>
                <a:rPr lang="en-US" sz="1400" b="1" dirty="0">
                  <a:effectLst/>
                  <a:latin typeface="Times New Roman" panose="02020603050405020304" pitchFamily="18" charset="0"/>
                  <a:ea typeface="Times New Roman" panose="02020603050405020304" pitchFamily="18" charset="0"/>
                </a:rPr>
                <a:t>Data</a:t>
              </a:r>
              <a:r>
                <a:rPr lang="en-US" sz="1400" b="1" spc="-1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flow</a:t>
              </a:r>
              <a:r>
                <a:rPr lang="en-US" sz="1400" b="1" spc="-2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diagram</a:t>
              </a:r>
              <a:r>
                <a:rPr lang="en-US" sz="1400" b="1" spc="-2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(1</a:t>
              </a:r>
              <a:r>
                <a:rPr lang="en-US" sz="1400" b="1" spc="-1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level)</a:t>
              </a:r>
              <a:endParaRPr lang="en-IN" sz="1100" b="1" dirty="0">
                <a:effectLst/>
                <a:latin typeface="Times New Roman" panose="02020603050405020304" pitchFamily="18" charset="0"/>
                <a:ea typeface="Times New Roman" panose="02020603050405020304" pitchFamily="18" charset="0"/>
              </a:endParaRPr>
            </a:p>
          </p:txBody>
        </p:sp>
        <p:sp>
          <p:nvSpPr>
            <p:cNvPr id="51" name="Text Box 11">
              <a:extLst>
                <a:ext uri="{FF2B5EF4-FFF2-40B4-BE49-F238E27FC236}">
                  <a16:creationId xmlns:a16="http://schemas.microsoft.com/office/drawing/2014/main" id="{151BF455-453D-2E25-F1AA-FB34B575B49E}"/>
                </a:ext>
              </a:extLst>
            </p:cNvPr>
            <p:cNvSpPr txBox="1">
              <a:spLocks noChangeArrowheads="1"/>
            </p:cNvSpPr>
            <p:nvPr/>
          </p:nvSpPr>
          <p:spPr bwMode="auto">
            <a:xfrm>
              <a:off x="4816" y="1208"/>
              <a:ext cx="1180"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lnSpc>
                  <a:spcPts val="1215"/>
                </a:lnSpc>
              </a:pPr>
              <a:r>
                <a:rPr lang="en-US" sz="1100" b="1">
                  <a:effectLst/>
                  <a:latin typeface="Times New Roman" panose="02020603050405020304" pitchFamily="18" charset="0"/>
                  <a:ea typeface="Times New Roman" panose="02020603050405020304" pitchFamily="18" charset="0"/>
                </a:rPr>
                <a:t>Registration</a:t>
              </a:r>
              <a:endParaRPr lang="en-IN" sz="1100" b="1">
                <a:effectLst/>
                <a:latin typeface="Times New Roman" panose="02020603050405020304" pitchFamily="18" charset="0"/>
                <a:ea typeface="Times New Roman" panose="02020603050405020304" pitchFamily="18" charset="0"/>
              </a:endParaRPr>
            </a:p>
          </p:txBody>
        </p:sp>
        <p:sp>
          <p:nvSpPr>
            <p:cNvPr id="52" name="Text Box 10">
              <a:extLst>
                <a:ext uri="{FF2B5EF4-FFF2-40B4-BE49-F238E27FC236}">
                  <a16:creationId xmlns:a16="http://schemas.microsoft.com/office/drawing/2014/main" id="{1AB67738-B355-1343-08D0-A7B18D0AF318}"/>
                </a:ext>
              </a:extLst>
            </p:cNvPr>
            <p:cNvSpPr txBox="1">
              <a:spLocks noChangeArrowheads="1"/>
            </p:cNvSpPr>
            <p:nvPr/>
          </p:nvSpPr>
          <p:spPr bwMode="auto">
            <a:xfrm>
              <a:off x="8048" y="1573"/>
              <a:ext cx="567"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lnSpc>
                  <a:spcPts val="1215"/>
                </a:lnSpc>
              </a:pPr>
              <a:r>
                <a:rPr lang="en-US" sz="1100" b="1">
                  <a:effectLst/>
                  <a:latin typeface="Times New Roman" panose="02020603050405020304" pitchFamily="18" charset="0"/>
                  <a:ea typeface="Times New Roman" panose="02020603050405020304" pitchFamily="18" charset="0"/>
                </a:rPr>
                <a:t>Login</a:t>
              </a:r>
              <a:endParaRPr lang="en-IN" sz="1100" b="1">
                <a:effectLst/>
                <a:latin typeface="Times New Roman" panose="02020603050405020304" pitchFamily="18" charset="0"/>
                <a:ea typeface="Times New Roman" panose="02020603050405020304" pitchFamily="18" charset="0"/>
              </a:endParaRPr>
            </a:p>
          </p:txBody>
        </p:sp>
        <p:sp>
          <p:nvSpPr>
            <p:cNvPr id="53" name="Text Box 9">
              <a:extLst>
                <a:ext uri="{FF2B5EF4-FFF2-40B4-BE49-F238E27FC236}">
                  <a16:creationId xmlns:a16="http://schemas.microsoft.com/office/drawing/2014/main" id="{DD373282-9561-9D03-0748-BC999108E196}"/>
                </a:ext>
              </a:extLst>
            </p:cNvPr>
            <p:cNvSpPr txBox="1">
              <a:spLocks noChangeArrowheads="1"/>
            </p:cNvSpPr>
            <p:nvPr/>
          </p:nvSpPr>
          <p:spPr bwMode="auto">
            <a:xfrm>
              <a:off x="4771" y="2254"/>
              <a:ext cx="1120" cy="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indent="-4445" algn="ctr">
                <a:lnSpc>
                  <a:spcPct val="112000"/>
                </a:lnSpc>
                <a:spcAft>
                  <a:spcPts val="0"/>
                </a:spcAft>
              </a:pPr>
              <a:r>
                <a:rPr lang="en-US" sz="1000" b="1">
                  <a:effectLst/>
                  <a:latin typeface="Times New Roman" panose="02020603050405020304" pitchFamily="18" charset="0"/>
                  <a:ea typeface="Times New Roman" panose="02020603050405020304" pitchFamily="18" charset="0"/>
                </a:rPr>
                <a:t>Online</a:t>
              </a:r>
              <a:r>
                <a:rPr lang="en-US" sz="1000" b="1" spc="5">
                  <a:effectLst/>
                  <a:latin typeface="Times New Roman" panose="02020603050405020304" pitchFamily="18" charset="0"/>
                  <a:ea typeface="Times New Roman" panose="02020603050405020304" pitchFamily="18" charset="0"/>
                </a:rPr>
                <a:t> </a:t>
              </a:r>
              <a:r>
                <a:rPr lang="en-US" sz="1000" b="1">
                  <a:effectLst/>
                  <a:latin typeface="Times New Roman" panose="02020603050405020304" pitchFamily="18" charset="0"/>
                  <a:ea typeface="Times New Roman" panose="02020603050405020304" pitchFamily="18" charset="0"/>
                </a:rPr>
                <a:t>Examination</a:t>
              </a:r>
              <a:r>
                <a:rPr lang="en-US" sz="1000" b="1" spc="-240">
                  <a:effectLst/>
                  <a:latin typeface="Times New Roman" panose="02020603050405020304" pitchFamily="18" charset="0"/>
                  <a:ea typeface="Times New Roman" panose="02020603050405020304" pitchFamily="18" charset="0"/>
                </a:rPr>
                <a:t> </a:t>
              </a:r>
              <a:r>
                <a:rPr lang="en-US" sz="1000" b="1">
                  <a:effectLst/>
                  <a:latin typeface="Times New Roman" panose="02020603050405020304" pitchFamily="18" charset="0"/>
                  <a:ea typeface="Times New Roman" panose="02020603050405020304" pitchFamily="18" charset="0"/>
                </a:rPr>
                <a:t>System</a:t>
              </a:r>
              <a:endParaRPr lang="en-IN" sz="1100" b="1">
                <a:effectLst/>
                <a:latin typeface="Times New Roman" panose="02020603050405020304" pitchFamily="18" charset="0"/>
                <a:ea typeface="Times New Roman" panose="02020603050405020304" pitchFamily="18" charset="0"/>
              </a:endParaRPr>
            </a:p>
          </p:txBody>
        </p:sp>
        <p:sp>
          <p:nvSpPr>
            <p:cNvPr id="54" name="Text Box 8">
              <a:extLst>
                <a:ext uri="{FF2B5EF4-FFF2-40B4-BE49-F238E27FC236}">
                  <a16:creationId xmlns:a16="http://schemas.microsoft.com/office/drawing/2014/main" id="{E44361ED-A57F-3D0E-1809-8CCEC50354AF}"/>
                </a:ext>
              </a:extLst>
            </p:cNvPr>
            <p:cNvSpPr txBox="1">
              <a:spLocks noChangeArrowheads="1"/>
            </p:cNvSpPr>
            <p:nvPr/>
          </p:nvSpPr>
          <p:spPr bwMode="auto">
            <a:xfrm>
              <a:off x="8448" y="2289"/>
              <a:ext cx="1432"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algn="ctr">
                <a:lnSpc>
                  <a:spcPts val="1330"/>
                </a:lnSpc>
              </a:pPr>
              <a:r>
                <a:rPr lang="en-US" sz="1200" b="1">
                  <a:effectLst/>
                  <a:latin typeface="Times New Roman" panose="02020603050405020304" pitchFamily="18" charset="0"/>
                  <a:ea typeface="Times New Roman" panose="02020603050405020304" pitchFamily="18" charset="0"/>
                </a:rPr>
                <a:t>Fill</a:t>
              </a:r>
              <a:r>
                <a:rPr lang="en-US" sz="1200" b="1" spc="-45">
                  <a:effectLst/>
                  <a:latin typeface="Times New Roman" panose="02020603050405020304" pitchFamily="18" charset="0"/>
                  <a:ea typeface="Times New Roman" panose="02020603050405020304" pitchFamily="18" charset="0"/>
                </a:rPr>
                <a:t> </a:t>
              </a:r>
              <a:r>
                <a:rPr lang="en-US" sz="1200" b="1">
                  <a:effectLst/>
                  <a:latin typeface="Times New Roman" panose="02020603050405020304" pitchFamily="18" charset="0"/>
                  <a:ea typeface="Times New Roman" panose="02020603050405020304" pitchFamily="18" charset="0"/>
                </a:rPr>
                <a:t>All</a:t>
              </a:r>
              <a:r>
                <a:rPr lang="en-US" sz="1200" b="1" spc="-45">
                  <a:effectLst/>
                  <a:latin typeface="Times New Roman" panose="02020603050405020304" pitchFamily="18" charset="0"/>
                  <a:ea typeface="Times New Roman" panose="02020603050405020304" pitchFamily="18" charset="0"/>
                </a:rPr>
                <a:t> </a:t>
              </a:r>
              <a:r>
                <a:rPr lang="en-US" sz="1200" b="1">
                  <a:effectLst/>
                  <a:latin typeface="Times New Roman" panose="02020603050405020304" pitchFamily="18" charset="0"/>
                  <a:ea typeface="Times New Roman" panose="02020603050405020304" pitchFamily="18" charset="0"/>
                </a:rPr>
                <a:t>About</a:t>
              </a:r>
              <a:endParaRPr lang="en-IN" sz="1100" b="1">
                <a:effectLst/>
                <a:latin typeface="Times New Roman" panose="02020603050405020304" pitchFamily="18" charset="0"/>
                <a:ea typeface="Times New Roman" panose="02020603050405020304" pitchFamily="18" charset="0"/>
              </a:endParaRPr>
            </a:p>
            <a:p>
              <a:pPr marR="11430" algn="ctr">
                <a:spcBef>
                  <a:spcPts val="970"/>
                </a:spcBef>
                <a:spcAft>
                  <a:spcPts val="0"/>
                </a:spcAft>
              </a:pPr>
              <a:r>
                <a:rPr lang="en-US" sz="1200" b="1">
                  <a:effectLst/>
                  <a:latin typeface="Times New Roman" panose="02020603050405020304" pitchFamily="18" charset="0"/>
                  <a:ea typeface="Times New Roman" panose="02020603050405020304" pitchFamily="18" charset="0"/>
                </a:rPr>
                <a:t>Education</a:t>
              </a:r>
              <a:endParaRPr lang="en-IN" sz="1100" b="1">
                <a:effectLst/>
                <a:latin typeface="Times New Roman" panose="02020603050405020304" pitchFamily="18" charset="0"/>
                <a:ea typeface="Times New Roman" panose="02020603050405020304" pitchFamily="18" charset="0"/>
              </a:endParaRPr>
            </a:p>
          </p:txBody>
        </p:sp>
        <p:sp>
          <p:nvSpPr>
            <p:cNvPr id="55" name="Text Box 7">
              <a:extLst>
                <a:ext uri="{FF2B5EF4-FFF2-40B4-BE49-F238E27FC236}">
                  <a16:creationId xmlns:a16="http://schemas.microsoft.com/office/drawing/2014/main" id="{3BEDAFDB-C029-E9DB-BDC0-CDBF43F6BFE8}"/>
                </a:ext>
              </a:extLst>
            </p:cNvPr>
            <p:cNvSpPr txBox="1">
              <a:spLocks noChangeArrowheads="1"/>
            </p:cNvSpPr>
            <p:nvPr/>
          </p:nvSpPr>
          <p:spPr bwMode="auto">
            <a:xfrm>
              <a:off x="3792" y="3691"/>
              <a:ext cx="212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lnSpc>
                  <a:spcPts val="1215"/>
                </a:lnSpc>
              </a:pPr>
              <a:r>
                <a:rPr lang="en-US" sz="1100" b="1">
                  <a:effectLst/>
                  <a:latin typeface="Times New Roman" panose="02020603050405020304" pitchFamily="18" charset="0"/>
                  <a:ea typeface="Times New Roman" panose="02020603050405020304" pitchFamily="18" charset="0"/>
                </a:rPr>
                <a:t>Conduct</a:t>
              </a:r>
              <a:r>
                <a:rPr lang="en-US" sz="1100" b="1" spc="-15">
                  <a:effectLst/>
                  <a:latin typeface="Times New Roman" panose="02020603050405020304" pitchFamily="18" charset="0"/>
                  <a:ea typeface="Times New Roman" panose="02020603050405020304" pitchFamily="18" charset="0"/>
                </a:rPr>
                <a:t> </a:t>
              </a:r>
              <a:r>
                <a:rPr lang="en-US" sz="1100" b="1">
                  <a:effectLst/>
                  <a:latin typeface="Times New Roman" panose="02020603050405020304" pitchFamily="18" charset="0"/>
                  <a:ea typeface="Times New Roman" panose="02020603050405020304" pitchFamily="18" charset="0"/>
                </a:rPr>
                <a:t>Online</a:t>
              </a:r>
              <a:r>
                <a:rPr lang="en-US" sz="1100" b="1" spc="-5">
                  <a:effectLst/>
                  <a:latin typeface="Times New Roman" panose="02020603050405020304" pitchFamily="18" charset="0"/>
                  <a:ea typeface="Times New Roman" panose="02020603050405020304" pitchFamily="18" charset="0"/>
                </a:rPr>
                <a:t> </a:t>
              </a:r>
              <a:r>
                <a:rPr lang="en-US" sz="1100" b="1">
                  <a:effectLst/>
                  <a:latin typeface="Times New Roman" panose="02020603050405020304" pitchFamily="18" charset="0"/>
                  <a:ea typeface="Times New Roman" panose="02020603050405020304" pitchFamily="18" charset="0"/>
                </a:rPr>
                <a:t>Exam</a:t>
              </a:r>
              <a:endParaRPr lang="en-IN" sz="1100" b="1">
                <a:effectLst/>
                <a:latin typeface="Times New Roman" panose="02020603050405020304" pitchFamily="18" charset="0"/>
                <a:ea typeface="Times New Roman" panose="02020603050405020304" pitchFamily="18" charset="0"/>
              </a:endParaRPr>
            </a:p>
          </p:txBody>
        </p:sp>
        <p:sp>
          <p:nvSpPr>
            <p:cNvPr id="56" name="Text Box 6">
              <a:extLst>
                <a:ext uri="{FF2B5EF4-FFF2-40B4-BE49-F238E27FC236}">
                  <a16:creationId xmlns:a16="http://schemas.microsoft.com/office/drawing/2014/main" id="{F05B5C25-075C-446A-0DDC-2C1653E7A63B}"/>
                </a:ext>
              </a:extLst>
            </p:cNvPr>
            <p:cNvSpPr txBox="1">
              <a:spLocks noChangeArrowheads="1"/>
            </p:cNvSpPr>
            <p:nvPr/>
          </p:nvSpPr>
          <p:spPr bwMode="auto">
            <a:xfrm>
              <a:off x="2058" y="3972"/>
              <a:ext cx="100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lnSpc>
                  <a:spcPts val="1330"/>
                </a:lnSpc>
              </a:pPr>
              <a:r>
                <a:rPr lang="en-US" sz="1200" b="1">
                  <a:effectLst/>
                  <a:latin typeface="Times New Roman" panose="02020603050405020304" pitchFamily="18" charset="0"/>
                  <a:ea typeface="Times New Roman" panose="02020603050405020304" pitchFamily="18" charset="0"/>
                </a:rPr>
                <a:t>Feedback</a:t>
              </a:r>
              <a:endParaRPr lang="en-IN" sz="1100" b="1">
                <a:effectLst/>
                <a:latin typeface="Times New Roman" panose="02020603050405020304" pitchFamily="18" charset="0"/>
                <a:ea typeface="Times New Roman" panose="02020603050405020304" pitchFamily="18" charset="0"/>
              </a:endParaRPr>
            </a:p>
          </p:txBody>
        </p:sp>
        <p:sp>
          <p:nvSpPr>
            <p:cNvPr id="57" name="Text Box 5">
              <a:extLst>
                <a:ext uri="{FF2B5EF4-FFF2-40B4-BE49-F238E27FC236}">
                  <a16:creationId xmlns:a16="http://schemas.microsoft.com/office/drawing/2014/main" id="{623FC622-0754-EE39-6083-F28CC563BEC5}"/>
                </a:ext>
              </a:extLst>
            </p:cNvPr>
            <p:cNvSpPr txBox="1">
              <a:spLocks noChangeArrowheads="1"/>
            </p:cNvSpPr>
            <p:nvPr/>
          </p:nvSpPr>
          <p:spPr bwMode="auto">
            <a:xfrm>
              <a:off x="5676" y="4227"/>
              <a:ext cx="1933"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lnSpc>
                  <a:spcPts val="1215"/>
                </a:lnSpc>
              </a:pPr>
              <a:r>
                <a:rPr lang="en-US" sz="1100" b="1" dirty="0">
                  <a:effectLst/>
                  <a:latin typeface="Times New Roman" panose="02020603050405020304" pitchFamily="18" charset="0"/>
                  <a:ea typeface="Times New Roman" panose="02020603050405020304" pitchFamily="18" charset="0"/>
                </a:rPr>
                <a:t>Administrator</a:t>
              </a:r>
            </a:p>
            <a:p>
              <a:pPr algn="ctr">
                <a:lnSpc>
                  <a:spcPts val="1215"/>
                </a:lnSpc>
              </a:pPr>
              <a:endParaRPr lang="en-IN" sz="1100" b="1" dirty="0">
                <a:effectLst/>
                <a:latin typeface="Times New Roman" panose="02020603050405020304" pitchFamily="18" charset="0"/>
                <a:ea typeface="Times New Roman" panose="02020603050405020304" pitchFamily="18" charset="0"/>
              </a:endParaRPr>
            </a:p>
          </p:txBody>
        </p:sp>
        <p:sp>
          <p:nvSpPr>
            <p:cNvPr id="58" name="Text Box 4">
              <a:extLst>
                <a:ext uri="{FF2B5EF4-FFF2-40B4-BE49-F238E27FC236}">
                  <a16:creationId xmlns:a16="http://schemas.microsoft.com/office/drawing/2014/main" id="{A23FB40A-F60B-BAA1-8F42-AF3B7F8F3E9D}"/>
                </a:ext>
              </a:extLst>
            </p:cNvPr>
            <p:cNvSpPr txBox="1">
              <a:spLocks noChangeArrowheads="1"/>
            </p:cNvSpPr>
            <p:nvPr/>
          </p:nvSpPr>
          <p:spPr bwMode="auto">
            <a:xfrm>
              <a:off x="7947" y="3791"/>
              <a:ext cx="1943"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lnSpc>
                  <a:spcPts val="1215"/>
                </a:lnSpc>
              </a:pPr>
              <a:r>
                <a:rPr lang="en-US" sz="1100" b="1" dirty="0">
                  <a:effectLst/>
                  <a:latin typeface="Times New Roman" panose="02020603050405020304" pitchFamily="18" charset="0"/>
                  <a:ea typeface="Times New Roman" panose="02020603050405020304" pitchFamily="18" charset="0"/>
                </a:rPr>
                <a:t>Fill</a:t>
              </a:r>
              <a:r>
                <a:rPr lang="en-US" sz="1100" b="1" spc="-15" dirty="0">
                  <a:effectLst/>
                  <a:latin typeface="Times New Roman" panose="02020603050405020304" pitchFamily="18" charset="0"/>
                  <a:ea typeface="Times New Roman" panose="02020603050405020304" pitchFamily="18" charset="0"/>
                </a:rPr>
                <a:t> </a:t>
              </a:r>
              <a:r>
                <a:rPr lang="en-US" sz="1100" b="1" dirty="0">
                  <a:effectLst/>
                  <a:latin typeface="Times New Roman" panose="02020603050405020304" pitchFamily="18" charset="0"/>
                  <a:ea typeface="Times New Roman" panose="02020603050405020304" pitchFamily="18" charset="0"/>
                </a:rPr>
                <a:t>About Exam</a:t>
              </a:r>
              <a:endParaRPr lang="en-IN" sz="1100" b="1" dirty="0">
                <a:effectLst/>
                <a:latin typeface="Times New Roman" panose="02020603050405020304" pitchFamily="18" charset="0"/>
                <a:ea typeface="Times New Roman" panose="02020603050405020304" pitchFamily="18" charset="0"/>
              </a:endParaRPr>
            </a:p>
            <a:p>
              <a:pPr algn="ctr">
                <a:spcBef>
                  <a:spcPts val="155"/>
                </a:spcBef>
              </a:pPr>
              <a:r>
                <a:rPr lang="en-US" sz="1100" b="1" dirty="0">
                  <a:effectLst/>
                  <a:latin typeface="Times New Roman" panose="02020603050405020304" pitchFamily="18" charset="0"/>
                  <a:ea typeface="Times New Roman" panose="02020603050405020304" pitchFamily="18" charset="0"/>
                </a:rPr>
                <a:t>Information</a:t>
              </a:r>
              <a:endParaRPr lang="en-IN" sz="1100" b="1" dirty="0">
                <a:effectLst/>
                <a:latin typeface="Times New Roman" panose="02020603050405020304" pitchFamily="18" charset="0"/>
                <a:ea typeface="Times New Roman" panose="02020603050405020304" pitchFamily="18" charset="0"/>
              </a:endParaRPr>
            </a:p>
          </p:txBody>
        </p:sp>
        <p:sp>
          <p:nvSpPr>
            <p:cNvPr id="59" name="Text Box 3">
              <a:extLst>
                <a:ext uri="{FF2B5EF4-FFF2-40B4-BE49-F238E27FC236}">
                  <a16:creationId xmlns:a16="http://schemas.microsoft.com/office/drawing/2014/main" id="{4FB19B37-7BAD-6060-86BD-C7ED4BAE4C3D}"/>
                </a:ext>
              </a:extLst>
            </p:cNvPr>
            <p:cNvSpPr txBox="1">
              <a:spLocks noChangeArrowheads="1"/>
            </p:cNvSpPr>
            <p:nvPr/>
          </p:nvSpPr>
          <p:spPr bwMode="auto">
            <a:xfrm>
              <a:off x="1218" y="2589"/>
              <a:ext cx="1208" cy="557"/>
            </a:xfrm>
            <a:prstGeom prst="rect">
              <a:avLst/>
            </a:prstGeom>
            <a:noFill/>
            <a:ln w="12178">
              <a:solidFill>
                <a:srgbClr val="F79446"/>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00025" algn="ctr">
                <a:spcBef>
                  <a:spcPts val="440"/>
                </a:spcBef>
                <a:spcAft>
                  <a:spcPts val="0"/>
                </a:spcAft>
              </a:pPr>
              <a:r>
                <a:rPr lang="en-US" sz="1200" b="1" dirty="0" err="1">
                  <a:latin typeface="Times New Roman" panose="02020603050405020304" pitchFamily="18" charset="0"/>
                  <a:ea typeface="Times New Roman" panose="02020603050405020304" pitchFamily="18" charset="0"/>
                </a:rPr>
                <a:t>Srudent</a:t>
              </a:r>
              <a:endParaRPr lang="en-IN" sz="1100" b="1" dirty="0">
                <a:effectLst/>
                <a:latin typeface="Times New Roman" panose="02020603050405020304" pitchFamily="18" charset="0"/>
                <a:ea typeface="Times New Roman" panose="02020603050405020304" pitchFamily="18" charset="0"/>
              </a:endParaRPr>
            </a:p>
          </p:txBody>
        </p:sp>
      </p:grpSp>
      <p:sp>
        <p:nvSpPr>
          <p:cNvPr id="2" name="Slide Number Placeholder 1">
            <a:extLst>
              <a:ext uri="{FF2B5EF4-FFF2-40B4-BE49-F238E27FC236}">
                <a16:creationId xmlns:a16="http://schemas.microsoft.com/office/drawing/2014/main" id="{4F06C028-D83A-3682-B18F-0FF8F3A84CF0}"/>
              </a:ext>
            </a:extLst>
          </p:cNvPr>
          <p:cNvSpPr>
            <a:spLocks noGrp="1"/>
          </p:cNvSpPr>
          <p:nvPr>
            <p:ph type="sldNum" sz="quarter" idx="12"/>
          </p:nvPr>
        </p:nvSpPr>
        <p:spPr>
          <a:xfrm>
            <a:off x="4856086" y="6601793"/>
            <a:ext cx="683339" cy="365125"/>
          </a:xfrm>
        </p:spPr>
        <p:txBody>
          <a:bodyPr/>
          <a:lstStyle/>
          <a:p>
            <a:r>
              <a:rPr lang="en-US" b="1" dirty="0">
                <a:solidFill>
                  <a:srgbClr val="333333"/>
                </a:solidFill>
              </a:rPr>
              <a:t>4</a:t>
            </a:r>
          </a:p>
        </p:txBody>
      </p:sp>
    </p:spTree>
    <p:extLst>
      <p:ext uri="{BB962C8B-B14F-4D97-AF65-F5344CB8AC3E}">
        <p14:creationId xmlns:p14="http://schemas.microsoft.com/office/powerpoint/2010/main" val="260438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C508EB-DBC8-9C35-54AE-22BB34AE7C26}"/>
              </a:ext>
            </a:extLst>
          </p:cNvPr>
          <p:cNvSpPr txBox="1"/>
          <p:nvPr/>
        </p:nvSpPr>
        <p:spPr>
          <a:xfrm>
            <a:off x="2674620" y="348734"/>
            <a:ext cx="6101080" cy="338554"/>
          </a:xfrm>
          <a:prstGeom prst="rect">
            <a:avLst/>
          </a:prstGeom>
          <a:noFill/>
        </p:spPr>
        <p:txBody>
          <a:bodyPr wrap="square">
            <a:spAutoFit/>
          </a:bodyPr>
          <a:lstStyle/>
          <a:p>
            <a:pPr lvl="1" algn="ctr">
              <a:spcBef>
                <a:spcPts val="1080"/>
              </a:spcBef>
              <a:spcAft>
                <a:spcPts val="0"/>
              </a:spcAft>
              <a:tabLst>
                <a:tab pos="1487805" algn="l"/>
              </a:tabLst>
            </a:pPr>
            <a:r>
              <a:rPr lang="en-US" sz="1600" b="1" kern="0" dirty="0">
                <a:effectLst/>
                <a:latin typeface="Times New Roman" panose="02020603050405020304" pitchFamily="18" charset="0"/>
                <a:ea typeface="Times New Roman" panose="02020603050405020304" pitchFamily="18" charset="0"/>
              </a:rPr>
              <a:t>5. ENTITY</a:t>
            </a:r>
            <a:r>
              <a:rPr lang="en-US" sz="1600" b="1" kern="0" spc="-60" dirty="0">
                <a:effectLst/>
                <a:latin typeface="Times New Roman" panose="02020603050405020304" pitchFamily="18" charset="0"/>
                <a:ea typeface="Times New Roman" panose="02020603050405020304" pitchFamily="18" charset="0"/>
              </a:rPr>
              <a:t> </a:t>
            </a:r>
            <a:r>
              <a:rPr lang="en-US" sz="1600" b="1" kern="0" dirty="0">
                <a:effectLst/>
                <a:latin typeface="Times New Roman" panose="02020603050405020304" pitchFamily="18" charset="0"/>
                <a:ea typeface="Times New Roman" panose="02020603050405020304" pitchFamily="18" charset="0"/>
              </a:rPr>
              <a:t>RELATIONSHIP</a:t>
            </a:r>
            <a:r>
              <a:rPr lang="en-US" sz="1600" b="1" kern="0" spc="-35" dirty="0">
                <a:effectLst/>
                <a:latin typeface="Times New Roman" panose="02020603050405020304" pitchFamily="18" charset="0"/>
                <a:ea typeface="Times New Roman" panose="02020603050405020304" pitchFamily="18" charset="0"/>
              </a:rPr>
              <a:t> </a:t>
            </a:r>
            <a:r>
              <a:rPr lang="en-US" sz="1600" b="1" kern="0" dirty="0">
                <a:effectLst/>
                <a:latin typeface="Times New Roman" panose="02020603050405020304" pitchFamily="18" charset="0"/>
                <a:ea typeface="Times New Roman" panose="02020603050405020304" pitchFamily="18" charset="0"/>
              </a:rPr>
              <a:t>DIAGRAM</a:t>
            </a:r>
            <a:r>
              <a:rPr lang="en-US" sz="1600" b="1" kern="0" spc="-30" dirty="0">
                <a:effectLst/>
                <a:latin typeface="Times New Roman" panose="02020603050405020304" pitchFamily="18" charset="0"/>
                <a:ea typeface="Times New Roman" panose="02020603050405020304" pitchFamily="18" charset="0"/>
              </a:rPr>
              <a:t> </a:t>
            </a:r>
            <a:r>
              <a:rPr lang="en-US" sz="1600" b="1" kern="0" dirty="0">
                <a:effectLst/>
                <a:latin typeface="Times New Roman" panose="02020603050405020304" pitchFamily="18" charset="0"/>
                <a:ea typeface="Times New Roman" panose="02020603050405020304" pitchFamily="18" charset="0"/>
              </a:rPr>
              <a:t>(E-R)</a:t>
            </a:r>
            <a:endParaRPr lang="en-IN" sz="1600" b="1" kern="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B089CAF5-803D-E5EE-ACD2-75E27D6F71D7}"/>
              </a:ext>
            </a:extLst>
          </p:cNvPr>
          <p:cNvPicPr>
            <a:picLocks noChangeAspect="1"/>
          </p:cNvPicPr>
          <p:nvPr/>
        </p:nvPicPr>
        <p:blipFill>
          <a:blip r:embed="rId3"/>
          <a:stretch>
            <a:fillRect/>
          </a:stretch>
        </p:blipFill>
        <p:spPr>
          <a:xfrm>
            <a:off x="2617026" y="528320"/>
            <a:ext cx="6957948" cy="6512560"/>
          </a:xfrm>
          <a:prstGeom prst="rect">
            <a:avLst/>
          </a:prstGeom>
        </p:spPr>
      </p:pic>
      <p:sp>
        <p:nvSpPr>
          <p:cNvPr id="2" name="Slide Number Placeholder 1">
            <a:extLst>
              <a:ext uri="{FF2B5EF4-FFF2-40B4-BE49-F238E27FC236}">
                <a16:creationId xmlns:a16="http://schemas.microsoft.com/office/drawing/2014/main" id="{B3A8C7C2-D077-8D23-54D7-B1098DFF2AD6}"/>
              </a:ext>
            </a:extLst>
          </p:cNvPr>
          <p:cNvSpPr>
            <a:spLocks noGrp="1"/>
          </p:cNvSpPr>
          <p:nvPr>
            <p:ph type="sldNum" sz="quarter" idx="12"/>
          </p:nvPr>
        </p:nvSpPr>
        <p:spPr>
          <a:xfrm>
            <a:off x="5041821" y="6509266"/>
            <a:ext cx="683339" cy="365125"/>
          </a:xfrm>
        </p:spPr>
        <p:txBody>
          <a:bodyPr/>
          <a:lstStyle/>
          <a:p>
            <a:r>
              <a:rPr lang="en-US" b="1" dirty="0">
                <a:solidFill>
                  <a:srgbClr val="333333"/>
                </a:solidFill>
              </a:rPr>
              <a:t>5</a:t>
            </a:r>
          </a:p>
        </p:txBody>
      </p:sp>
    </p:spTree>
    <p:extLst>
      <p:ext uri="{BB962C8B-B14F-4D97-AF65-F5344CB8AC3E}">
        <p14:creationId xmlns:p14="http://schemas.microsoft.com/office/powerpoint/2010/main" val="53540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C97D98-06A5-363B-52BD-E442C89A6512}"/>
              </a:ext>
            </a:extLst>
          </p:cNvPr>
          <p:cNvSpPr txBox="1"/>
          <p:nvPr/>
        </p:nvSpPr>
        <p:spPr>
          <a:xfrm>
            <a:off x="2715260" y="379214"/>
            <a:ext cx="6101080" cy="338554"/>
          </a:xfrm>
          <a:prstGeom prst="rect">
            <a:avLst/>
          </a:prstGeom>
          <a:noFill/>
        </p:spPr>
        <p:txBody>
          <a:bodyPr wrap="square">
            <a:spAutoFit/>
          </a:bodyPr>
          <a:lstStyle/>
          <a:p>
            <a:pPr algn="ctr"/>
            <a:r>
              <a:rPr lang="en-US" sz="1600" b="1" dirty="0">
                <a:effectLst/>
                <a:latin typeface="Times New Roman" panose="02020603050405020304" pitchFamily="18" charset="0"/>
                <a:ea typeface="Times New Roman" panose="02020603050405020304" pitchFamily="18" charset="0"/>
              </a:rPr>
              <a:t>6. DATA</a:t>
            </a:r>
            <a:r>
              <a:rPr lang="en-US" sz="1600" b="1" spc="-50"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DICTIONARY</a:t>
            </a:r>
            <a:endParaRPr lang="en-IN" sz="1600" b="1" dirty="0"/>
          </a:p>
        </p:txBody>
      </p:sp>
      <p:graphicFrame>
        <p:nvGraphicFramePr>
          <p:cNvPr id="6" name="Table 5">
            <a:extLst>
              <a:ext uri="{FF2B5EF4-FFF2-40B4-BE49-F238E27FC236}">
                <a16:creationId xmlns:a16="http://schemas.microsoft.com/office/drawing/2014/main" id="{C5F8B2CC-3C56-F9A8-9134-36CFA2CA9418}"/>
              </a:ext>
            </a:extLst>
          </p:cNvPr>
          <p:cNvGraphicFramePr>
            <a:graphicFrameLocks noGrp="1"/>
          </p:cNvGraphicFramePr>
          <p:nvPr>
            <p:extLst>
              <p:ext uri="{D42A27DB-BD31-4B8C-83A1-F6EECF244321}">
                <p14:modId xmlns:p14="http://schemas.microsoft.com/office/powerpoint/2010/main" val="2283528145"/>
              </p:ext>
            </p:extLst>
          </p:nvPr>
        </p:nvGraphicFramePr>
        <p:xfrm>
          <a:off x="2715260" y="999105"/>
          <a:ext cx="5819566" cy="3374114"/>
        </p:xfrm>
        <a:graphic>
          <a:graphicData uri="http://schemas.openxmlformats.org/drawingml/2006/table">
            <a:tbl>
              <a:tblPr firstRow="1" firstCol="1" lastRow="1" lastCol="1" bandRow="1" bandCol="1">
                <a:tableStyleId>{5940675A-B579-460E-94D1-54222C63F5DA}</a:tableStyleId>
              </a:tblPr>
              <a:tblGrid>
                <a:gridCol w="2915829">
                  <a:extLst>
                    <a:ext uri="{9D8B030D-6E8A-4147-A177-3AD203B41FA5}">
                      <a16:colId xmlns:a16="http://schemas.microsoft.com/office/drawing/2014/main" val="1301065153"/>
                    </a:ext>
                  </a:extLst>
                </a:gridCol>
                <a:gridCol w="2903737">
                  <a:extLst>
                    <a:ext uri="{9D8B030D-6E8A-4147-A177-3AD203B41FA5}">
                      <a16:colId xmlns:a16="http://schemas.microsoft.com/office/drawing/2014/main" val="3807011748"/>
                    </a:ext>
                  </a:extLst>
                </a:gridCol>
              </a:tblGrid>
              <a:tr h="250777">
                <a:tc>
                  <a:txBody>
                    <a:bodyPr/>
                    <a:lstStyle/>
                    <a:p>
                      <a:pPr marL="1151255" marR="1155700" algn="ctr">
                        <a:lnSpc>
                          <a:spcPts val="1510"/>
                        </a:lnSpc>
                        <a:spcBef>
                          <a:spcPts val="915"/>
                        </a:spcBef>
                        <a:spcAft>
                          <a:spcPts val="0"/>
                        </a:spcAft>
                      </a:pPr>
                      <a:r>
                        <a:rPr lang="en-US" sz="1300" b="1" dirty="0">
                          <a:effectLst/>
                        </a:rPr>
                        <a:t>Name</a:t>
                      </a:r>
                      <a:endParaRPr lang="en-IN"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48385" marR="1059815" algn="ctr">
                        <a:lnSpc>
                          <a:spcPts val="1510"/>
                        </a:lnSpc>
                        <a:spcBef>
                          <a:spcPts val="915"/>
                        </a:spcBef>
                        <a:spcAft>
                          <a:spcPts val="0"/>
                        </a:spcAft>
                      </a:pPr>
                      <a:r>
                        <a:rPr lang="en-US" sz="1300" b="1" dirty="0">
                          <a:effectLst/>
                        </a:rPr>
                        <a:t>Data</a:t>
                      </a:r>
                      <a:r>
                        <a:rPr lang="en-US" sz="1300" b="1" spc="-20" dirty="0">
                          <a:effectLst/>
                        </a:rPr>
                        <a:t> </a:t>
                      </a:r>
                      <a:r>
                        <a:rPr lang="en-US" sz="1300" b="1" dirty="0">
                          <a:effectLst/>
                        </a:rPr>
                        <a:t>Type</a:t>
                      </a:r>
                      <a:endParaRPr lang="en-IN"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72303315"/>
                  </a:ext>
                </a:extLst>
              </a:tr>
              <a:tr h="268055">
                <a:tc>
                  <a:txBody>
                    <a:bodyPr/>
                    <a:lstStyle/>
                    <a:p>
                      <a:pPr marL="1152525" marR="1152525" algn="ctr">
                        <a:lnSpc>
                          <a:spcPts val="1540"/>
                        </a:lnSpc>
                        <a:spcBef>
                          <a:spcPts val="910"/>
                        </a:spcBef>
                        <a:spcAft>
                          <a:spcPts val="0"/>
                        </a:spcAft>
                      </a:pPr>
                      <a:r>
                        <a:rPr lang="en-US" sz="1300" dirty="0">
                          <a:effectLst/>
                        </a:rPr>
                        <a:t>ID</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48385" marR="1056005" algn="ctr">
                        <a:lnSpc>
                          <a:spcPts val="1540"/>
                        </a:lnSpc>
                        <a:spcBef>
                          <a:spcPts val="910"/>
                        </a:spcBef>
                        <a:spcAft>
                          <a:spcPts val="0"/>
                        </a:spcAft>
                      </a:pPr>
                      <a:r>
                        <a:rPr lang="en-US" sz="1300">
                          <a:effectLst/>
                        </a:rPr>
                        <a:t>INT</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04895884"/>
                  </a:ext>
                </a:extLst>
              </a:tr>
              <a:tr h="265427">
                <a:tc>
                  <a:txBody>
                    <a:bodyPr/>
                    <a:lstStyle/>
                    <a:p>
                      <a:pPr marL="1152525" marR="1155700" algn="ctr">
                        <a:lnSpc>
                          <a:spcPts val="1520"/>
                        </a:lnSpc>
                        <a:spcBef>
                          <a:spcPts val="905"/>
                        </a:spcBef>
                        <a:spcAft>
                          <a:spcPts val="0"/>
                        </a:spcAft>
                      </a:pPr>
                      <a:r>
                        <a:rPr lang="en-US" sz="1300" dirty="0">
                          <a:effectLst/>
                        </a:rPr>
                        <a:t>NAME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4085">
                        <a:lnSpc>
                          <a:spcPts val="1520"/>
                        </a:lnSpc>
                        <a:spcBef>
                          <a:spcPts val="905"/>
                        </a:spcBef>
                        <a:spcAft>
                          <a:spcPts val="0"/>
                        </a:spcAft>
                      </a:pPr>
                      <a:r>
                        <a:rPr lang="en-US" sz="1300">
                          <a:effectLst/>
                        </a:rPr>
                        <a:t>VARCHAR (50)</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5738299"/>
                  </a:ext>
                </a:extLst>
              </a:tr>
              <a:tr h="268055">
                <a:tc>
                  <a:txBody>
                    <a:bodyPr/>
                    <a:lstStyle/>
                    <a:p>
                      <a:pPr marL="1148715" marR="1155700" algn="ctr">
                        <a:lnSpc>
                          <a:spcPts val="1545"/>
                        </a:lnSpc>
                        <a:spcBef>
                          <a:spcPts val="905"/>
                        </a:spcBef>
                        <a:spcAft>
                          <a:spcPts val="0"/>
                        </a:spcAft>
                      </a:pPr>
                      <a:r>
                        <a:rPr lang="en-US" sz="1300" dirty="0">
                          <a:effectLst/>
                        </a:rPr>
                        <a:t>DOB</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48385" marR="1060450" algn="ctr">
                        <a:lnSpc>
                          <a:spcPts val="1545"/>
                        </a:lnSpc>
                        <a:spcBef>
                          <a:spcPts val="905"/>
                        </a:spcBef>
                        <a:spcAft>
                          <a:spcPts val="0"/>
                        </a:spcAft>
                      </a:pPr>
                      <a:r>
                        <a:rPr lang="en-US" sz="1300">
                          <a:effectLst/>
                        </a:rPr>
                        <a:t>DATETIME</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43658773"/>
                  </a:ext>
                </a:extLst>
              </a:tr>
              <a:tr h="179016">
                <a:tc>
                  <a:txBody>
                    <a:bodyPr/>
                    <a:lstStyle/>
                    <a:p>
                      <a:pPr marL="1152525" marR="1155700" algn="ctr">
                        <a:lnSpc>
                          <a:spcPts val="1525"/>
                        </a:lnSpc>
                        <a:spcBef>
                          <a:spcPts val="900"/>
                        </a:spcBef>
                        <a:spcAft>
                          <a:spcPts val="0"/>
                        </a:spcAft>
                      </a:pPr>
                      <a:r>
                        <a:rPr lang="en-US" sz="1300" dirty="0">
                          <a:effectLst/>
                        </a:rPr>
                        <a:t>GENDER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4085">
                        <a:lnSpc>
                          <a:spcPts val="1525"/>
                        </a:lnSpc>
                        <a:spcBef>
                          <a:spcPts val="900"/>
                        </a:spcBef>
                        <a:spcAft>
                          <a:spcPts val="0"/>
                        </a:spcAft>
                      </a:pPr>
                      <a:r>
                        <a:rPr lang="en-US" sz="1300">
                          <a:effectLst/>
                        </a:rPr>
                        <a:t>VARCHAR (10)</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69485315"/>
                  </a:ext>
                </a:extLst>
              </a:tr>
              <a:tr h="265427">
                <a:tc>
                  <a:txBody>
                    <a:bodyPr/>
                    <a:lstStyle/>
                    <a:p>
                      <a:pPr marR="1159510" algn="r">
                        <a:lnSpc>
                          <a:spcPts val="1525"/>
                        </a:lnSpc>
                        <a:spcBef>
                          <a:spcPts val="895"/>
                        </a:spcBef>
                        <a:spcAft>
                          <a:spcPts val="0"/>
                        </a:spcAft>
                      </a:pPr>
                      <a:r>
                        <a:rPr lang="en-US" sz="1300" dirty="0">
                          <a:effectLst/>
                        </a:rPr>
                        <a:t>BRANCH</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4085">
                        <a:lnSpc>
                          <a:spcPts val="1525"/>
                        </a:lnSpc>
                        <a:spcBef>
                          <a:spcPts val="895"/>
                        </a:spcBef>
                        <a:spcAft>
                          <a:spcPts val="0"/>
                        </a:spcAft>
                      </a:pPr>
                      <a:r>
                        <a:rPr lang="en-US" sz="1300" dirty="0">
                          <a:effectLst/>
                        </a:rPr>
                        <a:t>VARCHAR (20)</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20247657"/>
                  </a:ext>
                </a:extLst>
              </a:tr>
              <a:tr h="268055">
                <a:tc>
                  <a:txBody>
                    <a:bodyPr/>
                    <a:lstStyle/>
                    <a:p>
                      <a:pPr marR="1125855" algn="r">
                        <a:lnSpc>
                          <a:spcPts val="1555"/>
                        </a:lnSpc>
                        <a:spcBef>
                          <a:spcPts val="895"/>
                        </a:spcBef>
                        <a:spcAft>
                          <a:spcPts val="0"/>
                        </a:spcAft>
                      </a:pPr>
                      <a:r>
                        <a:rPr lang="en-US" sz="1300" dirty="0">
                          <a:effectLst/>
                        </a:rPr>
                        <a:t>COLLEGE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4085">
                        <a:lnSpc>
                          <a:spcPts val="1555"/>
                        </a:lnSpc>
                        <a:spcBef>
                          <a:spcPts val="895"/>
                        </a:spcBef>
                        <a:spcAft>
                          <a:spcPts val="0"/>
                        </a:spcAft>
                      </a:pPr>
                      <a:r>
                        <a:rPr lang="en-US" sz="1300">
                          <a:effectLst/>
                        </a:rPr>
                        <a:t>VARCHAR (50)</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10893298"/>
                  </a:ext>
                </a:extLst>
              </a:tr>
              <a:tr h="265427">
                <a:tc>
                  <a:txBody>
                    <a:bodyPr/>
                    <a:lstStyle/>
                    <a:p>
                      <a:pPr marL="1149985" marR="1155700" algn="ctr">
                        <a:lnSpc>
                          <a:spcPts val="1535"/>
                        </a:lnSpc>
                        <a:spcBef>
                          <a:spcPts val="890"/>
                        </a:spcBef>
                        <a:spcAft>
                          <a:spcPts val="0"/>
                        </a:spcAft>
                      </a:pPr>
                      <a:r>
                        <a:rPr lang="en-US" sz="1300" dirty="0">
                          <a:effectLst/>
                        </a:rPr>
                        <a:t>UID</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4085">
                        <a:lnSpc>
                          <a:spcPts val="1535"/>
                        </a:lnSpc>
                        <a:spcBef>
                          <a:spcPts val="890"/>
                        </a:spcBef>
                        <a:spcAft>
                          <a:spcPts val="0"/>
                        </a:spcAft>
                      </a:pPr>
                      <a:r>
                        <a:rPr lang="en-US" sz="1300">
                          <a:effectLst/>
                        </a:rPr>
                        <a:t>VARCHAR (50)</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29861769"/>
                  </a:ext>
                </a:extLst>
              </a:tr>
              <a:tr h="268055">
                <a:tc>
                  <a:txBody>
                    <a:bodyPr/>
                    <a:lstStyle/>
                    <a:p>
                      <a:pPr marL="1152525" marR="1155065" algn="ctr">
                        <a:lnSpc>
                          <a:spcPts val="1560"/>
                        </a:lnSpc>
                        <a:spcBef>
                          <a:spcPts val="885"/>
                        </a:spcBef>
                        <a:spcAft>
                          <a:spcPts val="0"/>
                        </a:spcAft>
                      </a:pPr>
                      <a:r>
                        <a:rPr lang="en-US" sz="1300" dirty="0">
                          <a:effectLst/>
                        </a:rPr>
                        <a:t>PWD</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4085">
                        <a:lnSpc>
                          <a:spcPts val="1560"/>
                        </a:lnSpc>
                        <a:spcBef>
                          <a:spcPts val="885"/>
                        </a:spcBef>
                        <a:spcAft>
                          <a:spcPts val="0"/>
                        </a:spcAft>
                      </a:pPr>
                      <a:r>
                        <a:rPr lang="en-US" sz="1300">
                          <a:effectLst/>
                        </a:rPr>
                        <a:t>VARCHAR (20)</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64359492"/>
                  </a:ext>
                </a:extLst>
              </a:tr>
              <a:tr h="265427">
                <a:tc>
                  <a:txBody>
                    <a:bodyPr/>
                    <a:lstStyle/>
                    <a:p>
                      <a:pPr marL="1149985" marR="1155700" algn="ctr">
                        <a:lnSpc>
                          <a:spcPts val="1540"/>
                        </a:lnSpc>
                        <a:spcBef>
                          <a:spcPts val="885"/>
                        </a:spcBef>
                        <a:spcAft>
                          <a:spcPts val="0"/>
                        </a:spcAft>
                      </a:pPr>
                      <a:r>
                        <a:rPr lang="en-US" sz="1300" dirty="0">
                          <a:effectLst/>
                        </a:rPr>
                        <a:t>RPWD</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4085">
                        <a:lnSpc>
                          <a:spcPts val="1540"/>
                        </a:lnSpc>
                        <a:spcBef>
                          <a:spcPts val="885"/>
                        </a:spcBef>
                        <a:spcAft>
                          <a:spcPts val="0"/>
                        </a:spcAft>
                      </a:pPr>
                      <a:r>
                        <a:rPr lang="en-US" sz="1300">
                          <a:effectLst/>
                        </a:rPr>
                        <a:t>VARCHAR (20)</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71592588"/>
                  </a:ext>
                </a:extLst>
              </a:tr>
              <a:tr h="265427">
                <a:tc>
                  <a:txBody>
                    <a:bodyPr/>
                    <a:lstStyle/>
                    <a:p>
                      <a:pPr marL="1149985" marR="1155700" algn="ctr">
                        <a:lnSpc>
                          <a:spcPts val="1545"/>
                        </a:lnSpc>
                        <a:spcBef>
                          <a:spcPts val="885"/>
                        </a:spcBef>
                        <a:spcAft>
                          <a:spcPts val="0"/>
                        </a:spcAft>
                      </a:pPr>
                      <a:r>
                        <a:rPr lang="en-US" sz="1300" dirty="0">
                          <a:effectLst/>
                        </a:rPr>
                        <a:t>UTYPE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34085">
                        <a:lnSpc>
                          <a:spcPts val="1545"/>
                        </a:lnSpc>
                        <a:spcBef>
                          <a:spcPts val="885"/>
                        </a:spcBef>
                        <a:spcAft>
                          <a:spcPts val="0"/>
                        </a:spcAft>
                      </a:pPr>
                      <a:r>
                        <a:rPr lang="en-US" sz="1300">
                          <a:effectLst/>
                        </a:rPr>
                        <a:t>VARCHAR (20)</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1503489"/>
                  </a:ext>
                </a:extLst>
              </a:tr>
              <a:tr h="268055">
                <a:tc>
                  <a:txBody>
                    <a:bodyPr/>
                    <a:lstStyle/>
                    <a:p>
                      <a:pPr marL="1151255" marR="1155700" algn="ctr">
                        <a:lnSpc>
                          <a:spcPts val="1570"/>
                        </a:lnSpc>
                        <a:spcBef>
                          <a:spcPts val="880"/>
                        </a:spcBef>
                        <a:spcAft>
                          <a:spcPts val="0"/>
                        </a:spcAft>
                      </a:pPr>
                      <a:r>
                        <a:rPr lang="en-US" sz="1300" dirty="0">
                          <a:effectLst/>
                        </a:rPr>
                        <a:t>QUE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89635">
                        <a:lnSpc>
                          <a:spcPts val="1570"/>
                        </a:lnSpc>
                        <a:spcBef>
                          <a:spcPts val="880"/>
                        </a:spcBef>
                        <a:spcAft>
                          <a:spcPts val="0"/>
                        </a:spcAft>
                      </a:pPr>
                      <a:r>
                        <a:rPr lang="en-US" sz="1300">
                          <a:effectLst/>
                        </a:rPr>
                        <a:t>VARCHAR (500)</a:t>
                      </a:r>
                      <a:endParaRPr lang="en-IN"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79202069"/>
                  </a:ext>
                </a:extLst>
              </a:tr>
              <a:tr h="265427">
                <a:tc>
                  <a:txBody>
                    <a:bodyPr/>
                    <a:lstStyle/>
                    <a:p>
                      <a:pPr marL="1148080" marR="1155700" algn="ctr">
                        <a:lnSpc>
                          <a:spcPts val="1550"/>
                        </a:lnSpc>
                        <a:spcBef>
                          <a:spcPts val="875"/>
                        </a:spcBef>
                        <a:spcAft>
                          <a:spcPts val="0"/>
                        </a:spcAft>
                      </a:pPr>
                      <a:r>
                        <a:rPr lang="en-US" sz="1300" dirty="0">
                          <a:effectLst/>
                        </a:rPr>
                        <a:t>ANS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89635">
                        <a:lnSpc>
                          <a:spcPts val="1550"/>
                        </a:lnSpc>
                        <a:spcBef>
                          <a:spcPts val="875"/>
                        </a:spcBef>
                        <a:spcAft>
                          <a:spcPts val="0"/>
                        </a:spcAft>
                      </a:pPr>
                      <a:r>
                        <a:rPr lang="en-US" sz="1300" dirty="0">
                          <a:effectLst/>
                        </a:rPr>
                        <a:t>VARCHAR (500)</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69792501"/>
                  </a:ext>
                </a:extLst>
              </a:tr>
            </a:tbl>
          </a:graphicData>
        </a:graphic>
      </p:graphicFrame>
      <p:sp>
        <p:nvSpPr>
          <p:cNvPr id="10" name="TextBox 9">
            <a:extLst>
              <a:ext uri="{FF2B5EF4-FFF2-40B4-BE49-F238E27FC236}">
                <a16:creationId xmlns:a16="http://schemas.microsoft.com/office/drawing/2014/main" id="{6914D4AE-B7D3-2A59-7D50-DF24D3B77B96}"/>
              </a:ext>
            </a:extLst>
          </p:cNvPr>
          <p:cNvSpPr txBox="1"/>
          <p:nvPr/>
        </p:nvSpPr>
        <p:spPr>
          <a:xfrm>
            <a:off x="2336374" y="611184"/>
            <a:ext cx="6101080" cy="369332"/>
          </a:xfrm>
          <a:prstGeom prst="rect">
            <a:avLst/>
          </a:prstGeom>
          <a:noFill/>
        </p:spPr>
        <p:txBody>
          <a:bodyPr wrap="square">
            <a:spAutoFit/>
          </a:bodyPr>
          <a:lstStyle/>
          <a:p>
            <a:pPr marL="326390"/>
            <a:r>
              <a:rPr lang="en-US" b="1" spc="-20" dirty="0">
                <a:effectLst/>
                <a:latin typeface="Times New Roman" panose="02020603050405020304" pitchFamily="18" charset="0"/>
                <a:ea typeface="Times New Roman" panose="02020603050405020304" pitchFamily="18" charset="0"/>
              </a:rPr>
              <a:t>User</a:t>
            </a:r>
            <a:r>
              <a:rPr lang="en-US" b="1" spc="-65" dirty="0">
                <a:effectLst/>
                <a:latin typeface="Times New Roman" panose="02020603050405020304" pitchFamily="18" charset="0"/>
                <a:ea typeface="Times New Roman" panose="02020603050405020304" pitchFamily="18" charset="0"/>
              </a:rPr>
              <a:t> </a:t>
            </a:r>
            <a:r>
              <a:rPr lang="en-US" b="1" spc="-15" dirty="0">
                <a:effectLst/>
                <a:latin typeface="Times New Roman" panose="02020603050405020304" pitchFamily="18" charset="0"/>
                <a:ea typeface="Times New Roman" panose="02020603050405020304" pitchFamily="18" charset="0"/>
              </a:rPr>
              <a:t>Reg</a:t>
            </a:r>
            <a:r>
              <a:rPr lang="en-US" b="1" spc="-70" dirty="0">
                <a:effectLst/>
                <a:latin typeface="Times New Roman" panose="02020603050405020304" pitchFamily="18" charset="0"/>
                <a:ea typeface="Times New Roman" panose="02020603050405020304" pitchFamily="18" charset="0"/>
              </a:rPr>
              <a:t> </a:t>
            </a:r>
            <a:r>
              <a:rPr lang="en-US" b="1" spc="-15" dirty="0">
                <a:effectLst/>
                <a:latin typeface="Times New Roman" panose="02020603050405020304" pitchFamily="18" charset="0"/>
                <a:ea typeface="Times New Roman" panose="02020603050405020304" pitchFamily="18" charset="0"/>
              </a:rPr>
              <a:t>Table:-</a:t>
            </a:r>
            <a:endParaRPr lang="en-IN" dirty="0">
              <a:effectLst/>
              <a:latin typeface="Times New Roman" panose="02020603050405020304" pitchFamily="18" charset="0"/>
              <a:ea typeface="Times New Roman" panose="02020603050405020304" pitchFamily="18" charset="0"/>
            </a:endParaRPr>
          </a:p>
        </p:txBody>
      </p:sp>
      <p:sp>
        <p:nvSpPr>
          <p:cNvPr id="14" name="TextBox 13">
            <a:extLst>
              <a:ext uri="{FF2B5EF4-FFF2-40B4-BE49-F238E27FC236}">
                <a16:creationId xmlns:a16="http://schemas.microsoft.com/office/drawing/2014/main" id="{6AA8CD5C-3C96-919D-11C6-71A08A7D1C95}"/>
              </a:ext>
            </a:extLst>
          </p:cNvPr>
          <p:cNvSpPr txBox="1"/>
          <p:nvPr/>
        </p:nvSpPr>
        <p:spPr>
          <a:xfrm>
            <a:off x="2336374" y="4304602"/>
            <a:ext cx="6101080" cy="589905"/>
          </a:xfrm>
          <a:prstGeom prst="rect">
            <a:avLst/>
          </a:prstGeom>
          <a:noFill/>
        </p:spPr>
        <p:txBody>
          <a:bodyPr wrap="square">
            <a:spAutoFit/>
          </a:bodyPr>
          <a:lstStyle/>
          <a:p>
            <a:pPr>
              <a:spcBef>
                <a:spcPts val="40"/>
              </a:spcBef>
            </a:pPr>
            <a:r>
              <a:rPr lang="en-US" sz="11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288290">
              <a:spcBef>
                <a:spcPts val="440"/>
              </a:spcBef>
              <a:spcAft>
                <a:spcPts val="0"/>
              </a:spcAft>
            </a:pPr>
            <a:r>
              <a:rPr lang="en-US" b="1" spc="-15" dirty="0">
                <a:effectLst/>
                <a:latin typeface="Times New Roman" panose="02020603050405020304" pitchFamily="18" charset="0"/>
                <a:ea typeface="Times New Roman" panose="02020603050405020304" pitchFamily="18" charset="0"/>
              </a:rPr>
              <a:t>True/False</a:t>
            </a:r>
            <a:r>
              <a:rPr lang="en-US" b="1" spc="-55" dirty="0">
                <a:effectLst/>
                <a:latin typeface="Times New Roman" panose="02020603050405020304" pitchFamily="18" charset="0"/>
                <a:ea typeface="Times New Roman" panose="02020603050405020304" pitchFamily="18" charset="0"/>
              </a:rPr>
              <a:t> </a:t>
            </a:r>
            <a:r>
              <a:rPr lang="en-US" b="1" spc="-10" dirty="0">
                <a:effectLst/>
                <a:latin typeface="Times New Roman" panose="02020603050405020304" pitchFamily="18" charset="0"/>
                <a:ea typeface="Times New Roman" panose="02020603050405020304" pitchFamily="18" charset="0"/>
              </a:rPr>
              <a:t>Based</a:t>
            </a:r>
            <a:r>
              <a:rPr lang="en-US" b="1" spc="-70" dirty="0">
                <a:effectLst/>
                <a:latin typeface="Times New Roman" panose="02020603050405020304" pitchFamily="18" charset="0"/>
                <a:ea typeface="Times New Roman" panose="02020603050405020304" pitchFamily="18" charset="0"/>
              </a:rPr>
              <a:t> </a:t>
            </a:r>
            <a:r>
              <a:rPr lang="en-US" b="1" spc="-10" dirty="0">
                <a:effectLst/>
                <a:latin typeface="Times New Roman" panose="02020603050405020304" pitchFamily="18" charset="0"/>
                <a:ea typeface="Times New Roman" panose="02020603050405020304" pitchFamily="18" charset="0"/>
              </a:rPr>
              <a:t>Question</a:t>
            </a:r>
            <a:r>
              <a:rPr lang="en-US" b="1" spc="-55" dirty="0">
                <a:effectLst/>
                <a:latin typeface="Times New Roman" panose="02020603050405020304" pitchFamily="18" charset="0"/>
                <a:ea typeface="Times New Roman" panose="02020603050405020304" pitchFamily="18" charset="0"/>
              </a:rPr>
              <a:t> </a:t>
            </a:r>
            <a:r>
              <a:rPr lang="en-US" b="1" spc="-10" dirty="0">
                <a:effectLst/>
                <a:latin typeface="Times New Roman" panose="02020603050405020304" pitchFamily="18" charset="0"/>
                <a:ea typeface="Times New Roman" panose="02020603050405020304" pitchFamily="18" charset="0"/>
              </a:rPr>
              <a:t>Table</a:t>
            </a:r>
            <a:r>
              <a:rPr lang="en-US" b="0" spc="-10" dirty="0">
                <a:effectLst/>
                <a:latin typeface="Times New Roman" panose="02020603050405020304" pitchFamily="18" charset="0"/>
                <a:ea typeface="Times New Roman" panose="02020603050405020304" pitchFamily="18" charset="0"/>
              </a:rPr>
              <a:t>:-</a:t>
            </a:r>
            <a:endParaRPr lang="en-IN" b="1" dirty="0">
              <a:effectLst/>
              <a:latin typeface="Times New Roman" panose="02020603050405020304" pitchFamily="18" charset="0"/>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E7121D3C-7801-6FAA-9F33-F6AA6483A2CD}"/>
              </a:ext>
            </a:extLst>
          </p:cNvPr>
          <p:cNvGraphicFramePr>
            <a:graphicFrameLocks noGrp="1"/>
          </p:cNvGraphicFramePr>
          <p:nvPr>
            <p:extLst>
              <p:ext uri="{D42A27DB-BD31-4B8C-83A1-F6EECF244321}">
                <p14:modId xmlns:p14="http://schemas.microsoft.com/office/powerpoint/2010/main" val="2916438477"/>
              </p:ext>
            </p:extLst>
          </p:nvPr>
        </p:nvGraphicFramePr>
        <p:xfrm>
          <a:off x="2715260" y="5050671"/>
          <a:ext cx="5819566" cy="1101090"/>
        </p:xfrm>
        <a:graphic>
          <a:graphicData uri="http://schemas.openxmlformats.org/drawingml/2006/table">
            <a:tbl>
              <a:tblPr firstRow="1" firstCol="1" lastRow="1" lastCol="1" bandRow="1" bandCol="1">
                <a:tableStyleId>{5940675A-B579-460E-94D1-54222C63F5DA}</a:tableStyleId>
              </a:tblPr>
              <a:tblGrid>
                <a:gridCol w="2909783">
                  <a:extLst>
                    <a:ext uri="{9D8B030D-6E8A-4147-A177-3AD203B41FA5}">
                      <a16:colId xmlns:a16="http://schemas.microsoft.com/office/drawing/2014/main" val="769642784"/>
                    </a:ext>
                  </a:extLst>
                </a:gridCol>
                <a:gridCol w="2909783">
                  <a:extLst>
                    <a:ext uri="{9D8B030D-6E8A-4147-A177-3AD203B41FA5}">
                      <a16:colId xmlns:a16="http://schemas.microsoft.com/office/drawing/2014/main" val="252583126"/>
                    </a:ext>
                  </a:extLst>
                </a:gridCol>
              </a:tblGrid>
              <a:tr h="273050">
                <a:tc>
                  <a:txBody>
                    <a:bodyPr/>
                    <a:lstStyle/>
                    <a:p>
                      <a:pPr marL="840105" marR="840740" algn="ctr">
                        <a:spcBef>
                          <a:spcPts val="35"/>
                        </a:spcBef>
                        <a:spcAft>
                          <a:spcPts val="0"/>
                        </a:spcAft>
                      </a:pPr>
                      <a:r>
                        <a:rPr lang="en-US" sz="1300" b="1" dirty="0">
                          <a:effectLst/>
                          <a:latin typeface="Times New Roman" panose="02020603050405020304" pitchFamily="18" charset="0"/>
                          <a:cs typeface="Times New Roman" panose="02020603050405020304" pitchFamily="18" charset="0"/>
                        </a:rPr>
                        <a:t>NAME</a:t>
                      </a:r>
                      <a:endParaRPr lang="en-IN"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40105" marR="851535" algn="ctr">
                        <a:spcBef>
                          <a:spcPts val="35"/>
                        </a:spcBef>
                        <a:spcAft>
                          <a:spcPts val="0"/>
                        </a:spcAft>
                      </a:pPr>
                      <a:r>
                        <a:rPr lang="en-US" sz="1300" b="1" dirty="0">
                          <a:effectLst/>
                          <a:latin typeface="Times New Roman" panose="02020603050405020304" pitchFamily="18" charset="0"/>
                          <a:cs typeface="Times New Roman" panose="02020603050405020304" pitchFamily="18" charset="0"/>
                        </a:rPr>
                        <a:t>TYPE</a:t>
                      </a:r>
                      <a:endParaRPr lang="en-IN" sz="13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74604300"/>
                  </a:ext>
                </a:extLst>
              </a:tr>
              <a:tr h="282575">
                <a:tc>
                  <a:txBody>
                    <a:bodyPr/>
                    <a:lstStyle/>
                    <a:p>
                      <a:pPr marL="840105" marR="840740" algn="ctr">
                        <a:spcBef>
                          <a:spcPts val="35"/>
                        </a:spcBef>
                        <a:spcAft>
                          <a:spcPts val="0"/>
                        </a:spcAft>
                      </a:pPr>
                      <a:r>
                        <a:rPr lang="en-US" sz="1300">
                          <a:effectLst/>
                          <a:latin typeface="Times New Roman" panose="02020603050405020304" pitchFamily="18" charset="0"/>
                          <a:cs typeface="Times New Roman" panose="02020603050405020304" pitchFamily="18" charset="0"/>
                        </a:rPr>
                        <a:t>ID</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38835" marR="851535" algn="ctr">
                        <a:spcBef>
                          <a:spcPts val="35"/>
                        </a:spcBef>
                        <a:spcAft>
                          <a:spcPts val="0"/>
                        </a:spcAft>
                      </a:pPr>
                      <a:r>
                        <a:rPr lang="en-US" sz="1300" dirty="0">
                          <a:effectLst/>
                          <a:latin typeface="Times New Roman" panose="02020603050405020304" pitchFamily="18" charset="0"/>
                          <a:cs typeface="Times New Roman" panose="02020603050405020304" pitchFamily="18" charset="0"/>
                        </a:rPr>
                        <a:t>INT</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11401806"/>
                  </a:ext>
                </a:extLst>
              </a:tr>
              <a:tr h="272415">
                <a:tc>
                  <a:txBody>
                    <a:bodyPr/>
                    <a:lstStyle/>
                    <a:p>
                      <a:pPr marL="840105" marR="842645" algn="ctr">
                        <a:spcBef>
                          <a:spcPts val="30"/>
                        </a:spcBef>
                        <a:spcAft>
                          <a:spcPts val="0"/>
                        </a:spcAft>
                      </a:pPr>
                      <a:r>
                        <a:rPr lang="en-US" sz="1300">
                          <a:effectLst/>
                          <a:latin typeface="Times New Roman" panose="02020603050405020304" pitchFamily="18" charset="0"/>
                          <a:cs typeface="Times New Roman" panose="02020603050405020304" pitchFamily="18" charset="0"/>
                        </a:rPr>
                        <a:t>QUE</a:t>
                      </a:r>
                      <a:endParaRPr lang="en-I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40105" marR="851535" algn="ctr">
                        <a:spcBef>
                          <a:spcPts val="30"/>
                        </a:spcBef>
                        <a:spcAft>
                          <a:spcPts val="0"/>
                        </a:spcAft>
                      </a:pPr>
                      <a:r>
                        <a:rPr lang="en-US" sz="1300" dirty="0">
                          <a:effectLst/>
                          <a:latin typeface="Times New Roman" panose="02020603050405020304" pitchFamily="18" charset="0"/>
                          <a:cs typeface="Times New Roman" panose="02020603050405020304" pitchFamily="18" charset="0"/>
                        </a:rPr>
                        <a:t>VARCHAR(500)</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782297813"/>
                  </a:ext>
                </a:extLst>
              </a:tr>
              <a:tr h="273050">
                <a:tc>
                  <a:txBody>
                    <a:bodyPr/>
                    <a:lstStyle/>
                    <a:p>
                      <a:pPr marL="840105" marR="845820" algn="ctr">
                        <a:spcBef>
                          <a:spcPts val="25"/>
                        </a:spcBef>
                        <a:spcAft>
                          <a:spcPts val="0"/>
                        </a:spcAft>
                      </a:pPr>
                      <a:r>
                        <a:rPr lang="en-US" sz="1300" dirty="0">
                          <a:effectLst/>
                          <a:latin typeface="Times New Roman" panose="02020603050405020304" pitchFamily="18" charset="0"/>
                          <a:cs typeface="Times New Roman" panose="02020603050405020304" pitchFamily="18" charset="0"/>
                        </a:rPr>
                        <a:t>AW</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40105" marR="851535" algn="ctr">
                        <a:spcBef>
                          <a:spcPts val="25"/>
                        </a:spcBef>
                        <a:spcAft>
                          <a:spcPts val="0"/>
                        </a:spcAft>
                      </a:pPr>
                      <a:r>
                        <a:rPr lang="en-US" sz="1300" dirty="0">
                          <a:effectLst/>
                          <a:latin typeface="Times New Roman" panose="02020603050405020304" pitchFamily="18" charset="0"/>
                          <a:cs typeface="Times New Roman" panose="02020603050405020304" pitchFamily="18" charset="0"/>
                        </a:rPr>
                        <a:t>VARCHAR(500)</a:t>
                      </a:r>
                      <a:endParaRPr lang="en-IN"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25117417"/>
                  </a:ext>
                </a:extLst>
              </a:tr>
            </a:tbl>
          </a:graphicData>
        </a:graphic>
      </p:graphicFrame>
      <p:sp>
        <p:nvSpPr>
          <p:cNvPr id="2" name="Slide Number Placeholder 1">
            <a:extLst>
              <a:ext uri="{FF2B5EF4-FFF2-40B4-BE49-F238E27FC236}">
                <a16:creationId xmlns:a16="http://schemas.microsoft.com/office/drawing/2014/main" id="{077601A8-AE45-433D-5BCB-1C6AE4D3EF36}"/>
              </a:ext>
            </a:extLst>
          </p:cNvPr>
          <p:cNvSpPr>
            <a:spLocks noGrp="1"/>
          </p:cNvSpPr>
          <p:nvPr>
            <p:ph type="sldNum" sz="quarter" idx="12"/>
          </p:nvPr>
        </p:nvSpPr>
        <p:spPr>
          <a:xfrm>
            <a:off x="4703575" y="6464088"/>
            <a:ext cx="683339" cy="365125"/>
          </a:xfrm>
        </p:spPr>
        <p:txBody>
          <a:bodyPr/>
          <a:lstStyle/>
          <a:p>
            <a:r>
              <a:rPr lang="en-US" b="1" dirty="0">
                <a:solidFill>
                  <a:srgbClr val="333333"/>
                </a:solidFill>
              </a:rPr>
              <a:t>6</a:t>
            </a:r>
          </a:p>
          <a:p>
            <a:endParaRPr lang="en-US" dirty="0"/>
          </a:p>
        </p:txBody>
      </p:sp>
    </p:spTree>
    <p:extLst>
      <p:ext uri="{BB962C8B-B14F-4D97-AF65-F5344CB8AC3E}">
        <p14:creationId xmlns:p14="http://schemas.microsoft.com/office/powerpoint/2010/main" val="29607657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666</TotalTime>
  <Words>1348</Words>
  <Application>Microsoft Office PowerPoint</Application>
  <PresentationFormat>Widescreen</PresentationFormat>
  <Paragraphs>269</Paragraphs>
  <Slides>24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Söhne</vt:lpstr>
      <vt:lpstr>Times New Roman</vt:lpstr>
      <vt:lpstr>Trebuchet MS</vt:lpstr>
      <vt:lpstr>Wingdings</vt:lpstr>
      <vt:lpstr>Wingdings 3</vt:lpstr>
      <vt:lpstr>Facet</vt:lpstr>
      <vt:lpstr>    DEPARTMENT OF COMPUTER SCIENCE, IT AND ANIMATION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IT AND ANIMATION</dc:title>
  <dc:creator>Shubham Mandavkar</dc:creator>
  <cp:lastModifiedBy>Shubham Mandavkar</cp:lastModifiedBy>
  <cp:revision>26</cp:revision>
  <dcterms:created xsi:type="dcterms:W3CDTF">2022-05-17T08:53:12Z</dcterms:created>
  <dcterms:modified xsi:type="dcterms:W3CDTF">2023-03-09T03:00:30Z</dcterms:modified>
</cp:coreProperties>
</file>